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58" r:id="rId2"/>
    <p:sldId id="530" r:id="rId3"/>
    <p:sldId id="531" r:id="rId4"/>
    <p:sldId id="532" r:id="rId5"/>
    <p:sldId id="533" r:id="rId6"/>
    <p:sldId id="534" r:id="rId7"/>
    <p:sldId id="539" r:id="rId8"/>
    <p:sldId id="569" r:id="rId9"/>
    <p:sldId id="540" r:id="rId10"/>
    <p:sldId id="541" r:id="rId11"/>
    <p:sldId id="535" r:id="rId12"/>
    <p:sldId id="536" r:id="rId13"/>
    <p:sldId id="543" r:id="rId14"/>
    <p:sldId id="501" r:id="rId15"/>
    <p:sldId id="485" r:id="rId16"/>
    <p:sldId id="471" r:id="rId17"/>
    <p:sldId id="570" r:id="rId18"/>
    <p:sldId id="472" r:id="rId19"/>
    <p:sldId id="473" r:id="rId20"/>
    <p:sldId id="475" r:id="rId21"/>
    <p:sldId id="474" r:id="rId22"/>
    <p:sldId id="476" r:id="rId23"/>
    <p:sldId id="477" r:id="rId24"/>
    <p:sldId id="478" r:id="rId25"/>
    <p:sldId id="538" r:id="rId26"/>
    <p:sldId id="479" r:id="rId27"/>
    <p:sldId id="480" r:id="rId28"/>
  </p:sldIdLst>
  <p:sldSz cx="9906000" cy="6858000" type="A4"/>
  <p:notesSz cx="6781800" cy="9918700"/>
  <p:defaultTextStyle>
    <a:defPPr>
      <a:defRPr lang="fi-FI"/>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3124">
          <p15:clr>
            <a:srgbClr val="A4A3A4"/>
          </p15:clr>
        </p15:guide>
        <p15:guide id="2" pos="21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532"/>
    <a:srgbClr val="FF0066"/>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615" autoAdjust="0"/>
    <p:restoredTop sz="75508" autoAdjust="0"/>
  </p:normalViewPr>
  <p:slideViewPr>
    <p:cSldViewPr>
      <p:cViewPr varScale="1">
        <p:scale>
          <a:sx n="86" d="100"/>
          <a:sy n="86" d="100"/>
        </p:scale>
        <p:origin x="1638" y="84"/>
      </p:cViewPr>
      <p:guideLst>
        <p:guide orient="horz" pos="2160"/>
        <p:guide pos="3120"/>
      </p:guideLst>
    </p:cSldViewPr>
  </p:slideViewPr>
  <p:outlineViewPr>
    <p:cViewPr>
      <p:scale>
        <a:sx n="33" d="100"/>
        <a:sy n="33" d="100"/>
      </p:scale>
      <p:origin x="0" y="7824"/>
    </p:cViewPr>
  </p:outlineViewPr>
  <p:notesTextViewPr>
    <p:cViewPr>
      <p:scale>
        <a:sx n="100" d="100"/>
        <a:sy n="100" d="100"/>
      </p:scale>
      <p:origin x="0" y="0"/>
    </p:cViewPr>
  </p:notesTextViewPr>
  <p:sorterViewPr>
    <p:cViewPr>
      <p:scale>
        <a:sx n="66" d="100"/>
        <a:sy n="66" d="100"/>
      </p:scale>
      <p:origin x="0" y="7482"/>
    </p:cViewPr>
  </p:sorterViewPr>
  <p:notesViewPr>
    <p:cSldViewPr>
      <p:cViewPr varScale="1">
        <p:scale>
          <a:sx n="76" d="100"/>
          <a:sy n="76" d="100"/>
        </p:scale>
        <p:origin x="-2166" y="-102"/>
      </p:cViewPr>
      <p:guideLst>
        <p:guide orient="horz" pos="3124"/>
        <p:guide pos="21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1378" name="Rectangle 1026"/>
          <p:cNvSpPr>
            <a:spLocks noGrp="1" noChangeArrowheads="1"/>
          </p:cNvSpPr>
          <p:nvPr>
            <p:ph type="hdr" sz="quarter"/>
          </p:nvPr>
        </p:nvSpPr>
        <p:spPr bwMode="auto">
          <a:xfrm>
            <a:off x="0" y="0"/>
            <a:ext cx="2938463" cy="495300"/>
          </a:xfrm>
          <a:prstGeom prst="rect">
            <a:avLst/>
          </a:prstGeom>
          <a:noFill/>
          <a:ln w="9525">
            <a:noFill/>
            <a:miter lim="800000"/>
            <a:headEnd/>
            <a:tailEnd/>
          </a:ln>
        </p:spPr>
        <p:txBody>
          <a:bodyPr vert="horz" wrap="square" lIns="92965" tIns="46483" rIns="92965" bIns="46483" numCol="1" anchor="t" anchorCtr="0" compatLnSpc="1">
            <a:prstTxWarp prst="textNoShape">
              <a:avLst/>
            </a:prstTxWarp>
          </a:bodyPr>
          <a:lstStyle>
            <a:lvl1pPr defTabSz="928688">
              <a:buFontTx/>
              <a:buNone/>
              <a:defRPr sz="1300">
                <a:cs typeface="+mn-cs"/>
              </a:defRPr>
            </a:lvl1pPr>
          </a:lstStyle>
          <a:p>
            <a:pPr>
              <a:defRPr/>
            </a:pPr>
            <a:endParaRPr lang="en-GB"/>
          </a:p>
        </p:txBody>
      </p:sp>
      <p:sp>
        <p:nvSpPr>
          <p:cNvPr id="101379" name="Rectangle 1027"/>
          <p:cNvSpPr>
            <a:spLocks noGrp="1" noChangeArrowheads="1"/>
          </p:cNvSpPr>
          <p:nvPr>
            <p:ph type="dt" sz="quarter" idx="1"/>
          </p:nvPr>
        </p:nvSpPr>
        <p:spPr bwMode="auto">
          <a:xfrm>
            <a:off x="3843338" y="0"/>
            <a:ext cx="2938462" cy="495300"/>
          </a:xfrm>
          <a:prstGeom prst="rect">
            <a:avLst/>
          </a:prstGeom>
          <a:noFill/>
          <a:ln w="9525">
            <a:noFill/>
            <a:miter lim="800000"/>
            <a:headEnd/>
            <a:tailEnd/>
          </a:ln>
        </p:spPr>
        <p:txBody>
          <a:bodyPr vert="horz" wrap="square" lIns="92965" tIns="46483" rIns="92965" bIns="46483" numCol="1" anchor="t" anchorCtr="0" compatLnSpc="1">
            <a:prstTxWarp prst="textNoShape">
              <a:avLst/>
            </a:prstTxWarp>
          </a:bodyPr>
          <a:lstStyle>
            <a:lvl1pPr algn="r" defTabSz="928688">
              <a:buFontTx/>
              <a:buNone/>
              <a:defRPr sz="1300">
                <a:cs typeface="+mn-cs"/>
              </a:defRPr>
            </a:lvl1pPr>
          </a:lstStyle>
          <a:p>
            <a:pPr>
              <a:defRPr/>
            </a:pPr>
            <a:endParaRPr lang="en-GB"/>
          </a:p>
        </p:txBody>
      </p:sp>
      <p:sp>
        <p:nvSpPr>
          <p:cNvPr id="101380" name="Rectangle 1028"/>
          <p:cNvSpPr>
            <a:spLocks noGrp="1" noChangeArrowheads="1"/>
          </p:cNvSpPr>
          <p:nvPr>
            <p:ph type="ftr" sz="quarter" idx="2"/>
          </p:nvPr>
        </p:nvSpPr>
        <p:spPr bwMode="auto">
          <a:xfrm>
            <a:off x="0" y="9423400"/>
            <a:ext cx="2938463" cy="495300"/>
          </a:xfrm>
          <a:prstGeom prst="rect">
            <a:avLst/>
          </a:prstGeom>
          <a:noFill/>
          <a:ln w="9525">
            <a:noFill/>
            <a:miter lim="800000"/>
            <a:headEnd/>
            <a:tailEnd/>
          </a:ln>
        </p:spPr>
        <p:txBody>
          <a:bodyPr vert="horz" wrap="square" lIns="92965" tIns="46483" rIns="92965" bIns="46483" numCol="1" anchor="b" anchorCtr="0" compatLnSpc="1">
            <a:prstTxWarp prst="textNoShape">
              <a:avLst/>
            </a:prstTxWarp>
          </a:bodyPr>
          <a:lstStyle>
            <a:lvl1pPr defTabSz="928688">
              <a:buFontTx/>
              <a:buNone/>
              <a:defRPr sz="1300">
                <a:cs typeface="+mn-cs"/>
              </a:defRPr>
            </a:lvl1pPr>
          </a:lstStyle>
          <a:p>
            <a:pPr>
              <a:defRPr/>
            </a:pPr>
            <a:endParaRPr lang="en-GB"/>
          </a:p>
        </p:txBody>
      </p:sp>
      <p:sp>
        <p:nvSpPr>
          <p:cNvPr id="101381" name="Rectangle 1029"/>
          <p:cNvSpPr>
            <a:spLocks noGrp="1" noChangeArrowheads="1"/>
          </p:cNvSpPr>
          <p:nvPr>
            <p:ph type="sldNum" sz="quarter" idx="3"/>
          </p:nvPr>
        </p:nvSpPr>
        <p:spPr bwMode="auto">
          <a:xfrm>
            <a:off x="3843338" y="9423400"/>
            <a:ext cx="2938462" cy="495300"/>
          </a:xfrm>
          <a:prstGeom prst="rect">
            <a:avLst/>
          </a:prstGeom>
          <a:noFill/>
          <a:ln w="9525">
            <a:noFill/>
            <a:miter lim="800000"/>
            <a:headEnd/>
            <a:tailEnd/>
          </a:ln>
        </p:spPr>
        <p:txBody>
          <a:bodyPr vert="horz" wrap="square" lIns="92965" tIns="46483" rIns="92965" bIns="46483" numCol="1" anchor="b" anchorCtr="0" compatLnSpc="1">
            <a:prstTxWarp prst="textNoShape">
              <a:avLst/>
            </a:prstTxWarp>
          </a:bodyPr>
          <a:lstStyle>
            <a:lvl1pPr algn="r" defTabSz="928688">
              <a:defRPr sz="1300"/>
            </a:lvl1pPr>
          </a:lstStyle>
          <a:p>
            <a:fld id="{E5023D06-72CF-41A9-8B8D-C2DE3020A73D}" type="slidenum">
              <a:rPr lang="fi-FI" altLang="fi-FI"/>
              <a:pPr/>
              <a:t>‹#›</a:t>
            </a:fld>
            <a:endParaRPr lang="fi-FI" altLang="fi-FI"/>
          </a:p>
        </p:txBody>
      </p:sp>
    </p:spTree>
    <p:extLst>
      <p:ext uri="{BB962C8B-B14F-4D97-AF65-F5344CB8AC3E}">
        <p14:creationId xmlns:p14="http://schemas.microsoft.com/office/powerpoint/2010/main" val="25167755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38463" cy="495300"/>
          </a:xfrm>
          <a:prstGeom prst="rect">
            <a:avLst/>
          </a:prstGeom>
          <a:noFill/>
          <a:ln w="9525">
            <a:noFill/>
            <a:miter lim="800000"/>
            <a:headEnd/>
            <a:tailEnd/>
          </a:ln>
        </p:spPr>
        <p:txBody>
          <a:bodyPr vert="horz" wrap="square" lIns="92965" tIns="46483" rIns="92965" bIns="46483" numCol="1" anchor="t" anchorCtr="0" compatLnSpc="1">
            <a:prstTxWarp prst="textNoShape">
              <a:avLst/>
            </a:prstTxWarp>
          </a:bodyPr>
          <a:lstStyle>
            <a:lvl1pPr defTabSz="928688">
              <a:buFontTx/>
              <a:buNone/>
              <a:defRPr sz="1300">
                <a:cs typeface="+mn-cs"/>
              </a:defRPr>
            </a:lvl1pPr>
          </a:lstStyle>
          <a:p>
            <a:pPr>
              <a:defRPr/>
            </a:pPr>
            <a:endParaRPr lang="en-GB"/>
          </a:p>
        </p:txBody>
      </p:sp>
      <p:sp>
        <p:nvSpPr>
          <p:cNvPr id="27651" name="Rectangle 3"/>
          <p:cNvSpPr>
            <a:spLocks noGrp="1" noChangeArrowheads="1"/>
          </p:cNvSpPr>
          <p:nvPr>
            <p:ph type="dt" idx="1"/>
          </p:nvPr>
        </p:nvSpPr>
        <p:spPr bwMode="auto">
          <a:xfrm>
            <a:off x="3843338" y="0"/>
            <a:ext cx="2938462" cy="495300"/>
          </a:xfrm>
          <a:prstGeom prst="rect">
            <a:avLst/>
          </a:prstGeom>
          <a:noFill/>
          <a:ln w="9525">
            <a:noFill/>
            <a:miter lim="800000"/>
            <a:headEnd/>
            <a:tailEnd/>
          </a:ln>
        </p:spPr>
        <p:txBody>
          <a:bodyPr vert="horz" wrap="square" lIns="92965" tIns="46483" rIns="92965" bIns="46483" numCol="1" anchor="t" anchorCtr="0" compatLnSpc="1">
            <a:prstTxWarp prst="textNoShape">
              <a:avLst/>
            </a:prstTxWarp>
          </a:bodyPr>
          <a:lstStyle>
            <a:lvl1pPr algn="r" defTabSz="928688">
              <a:buFontTx/>
              <a:buNone/>
              <a:defRPr sz="1300">
                <a:cs typeface="+mn-cs"/>
              </a:defRPr>
            </a:lvl1pPr>
          </a:lstStyle>
          <a:p>
            <a:pPr>
              <a:defRPr/>
            </a:pPr>
            <a:endParaRPr lang="en-GB"/>
          </a:p>
        </p:txBody>
      </p:sp>
      <p:sp>
        <p:nvSpPr>
          <p:cNvPr id="28676" name="Rectangle 4"/>
          <p:cNvSpPr>
            <a:spLocks noGrp="1" noRot="1" noChangeAspect="1" noChangeArrowheads="1" noTextEdit="1"/>
          </p:cNvSpPr>
          <p:nvPr>
            <p:ph type="sldImg" idx="2"/>
          </p:nvPr>
        </p:nvSpPr>
        <p:spPr bwMode="auto">
          <a:xfrm>
            <a:off x="708025" y="744538"/>
            <a:ext cx="5372100" cy="3717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3" name="Rectangle 5"/>
          <p:cNvSpPr>
            <a:spLocks noGrp="1" noChangeArrowheads="1"/>
          </p:cNvSpPr>
          <p:nvPr>
            <p:ph type="body" sz="quarter" idx="3"/>
          </p:nvPr>
        </p:nvSpPr>
        <p:spPr bwMode="auto">
          <a:xfrm>
            <a:off x="904875" y="4711700"/>
            <a:ext cx="4972050" cy="4462463"/>
          </a:xfrm>
          <a:prstGeom prst="rect">
            <a:avLst/>
          </a:prstGeom>
          <a:noFill/>
          <a:ln w="9525">
            <a:noFill/>
            <a:miter lim="800000"/>
            <a:headEnd/>
            <a:tailEnd/>
          </a:ln>
        </p:spPr>
        <p:txBody>
          <a:bodyPr vert="horz" wrap="square" lIns="92965" tIns="46483" rIns="92965" bIns="46483" numCol="1" anchor="t" anchorCtr="0" compatLnSpc="1">
            <a:prstTxWarp prst="textNoShape">
              <a:avLst/>
            </a:prstTxWarp>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27654" name="Rectangle 6"/>
          <p:cNvSpPr>
            <a:spLocks noGrp="1" noChangeArrowheads="1"/>
          </p:cNvSpPr>
          <p:nvPr>
            <p:ph type="ftr" sz="quarter" idx="4"/>
          </p:nvPr>
        </p:nvSpPr>
        <p:spPr bwMode="auto">
          <a:xfrm>
            <a:off x="0" y="9423400"/>
            <a:ext cx="2938463" cy="495300"/>
          </a:xfrm>
          <a:prstGeom prst="rect">
            <a:avLst/>
          </a:prstGeom>
          <a:noFill/>
          <a:ln w="9525">
            <a:noFill/>
            <a:miter lim="800000"/>
            <a:headEnd/>
            <a:tailEnd/>
          </a:ln>
        </p:spPr>
        <p:txBody>
          <a:bodyPr vert="horz" wrap="square" lIns="92965" tIns="46483" rIns="92965" bIns="46483" numCol="1" anchor="b" anchorCtr="0" compatLnSpc="1">
            <a:prstTxWarp prst="textNoShape">
              <a:avLst/>
            </a:prstTxWarp>
          </a:bodyPr>
          <a:lstStyle>
            <a:lvl1pPr defTabSz="928688">
              <a:buFontTx/>
              <a:buNone/>
              <a:defRPr sz="1300">
                <a:cs typeface="+mn-cs"/>
              </a:defRPr>
            </a:lvl1pPr>
          </a:lstStyle>
          <a:p>
            <a:pPr>
              <a:defRPr/>
            </a:pPr>
            <a:endParaRPr lang="en-GB"/>
          </a:p>
        </p:txBody>
      </p:sp>
      <p:sp>
        <p:nvSpPr>
          <p:cNvPr id="27655" name="Rectangle 7"/>
          <p:cNvSpPr>
            <a:spLocks noGrp="1" noChangeArrowheads="1"/>
          </p:cNvSpPr>
          <p:nvPr>
            <p:ph type="sldNum" sz="quarter" idx="5"/>
          </p:nvPr>
        </p:nvSpPr>
        <p:spPr bwMode="auto">
          <a:xfrm>
            <a:off x="3843338" y="9423400"/>
            <a:ext cx="2938462" cy="495300"/>
          </a:xfrm>
          <a:prstGeom prst="rect">
            <a:avLst/>
          </a:prstGeom>
          <a:noFill/>
          <a:ln w="9525">
            <a:noFill/>
            <a:miter lim="800000"/>
            <a:headEnd/>
            <a:tailEnd/>
          </a:ln>
        </p:spPr>
        <p:txBody>
          <a:bodyPr vert="horz" wrap="square" lIns="92965" tIns="46483" rIns="92965" bIns="46483" numCol="1" anchor="b" anchorCtr="0" compatLnSpc="1">
            <a:prstTxWarp prst="textNoShape">
              <a:avLst/>
            </a:prstTxWarp>
          </a:bodyPr>
          <a:lstStyle>
            <a:lvl1pPr algn="r" defTabSz="928688">
              <a:defRPr sz="1300"/>
            </a:lvl1pPr>
          </a:lstStyle>
          <a:p>
            <a:fld id="{E77382F3-236B-44F8-99DB-2885E3F4241B}" type="slidenum">
              <a:rPr lang="fi-FI" altLang="fi-FI"/>
              <a:pPr/>
              <a:t>‹#›</a:t>
            </a:fld>
            <a:endParaRPr lang="fi-FI" altLang="fi-FI"/>
          </a:p>
        </p:txBody>
      </p:sp>
    </p:spTree>
    <p:extLst>
      <p:ext uri="{BB962C8B-B14F-4D97-AF65-F5344CB8AC3E}">
        <p14:creationId xmlns:p14="http://schemas.microsoft.com/office/powerpoint/2010/main" val="4286934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buFont typeface="Arial" panose="020B0604020202020204" pitchFamily="34" charset="0"/>
              <a:buChar char="•"/>
              <a:defRPr sz="2400">
                <a:solidFill>
                  <a:schemeClr val="tx1"/>
                </a:solidFill>
                <a:latin typeface="Times New Roman" panose="02020603050405020304" pitchFamily="18" charset="0"/>
              </a:defRPr>
            </a:lvl1pPr>
            <a:lvl2pPr marL="742950" indent="-285750" defTabSz="928688" eaLnBrk="0" hangingPunct="0">
              <a:buFont typeface="Arial" panose="020B0604020202020204" pitchFamily="34" charset="0"/>
              <a:buChar char="•"/>
              <a:defRPr sz="2400">
                <a:solidFill>
                  <a:schemeClr val="tx1"/>
                </a:solidFill>
                <a:latin typeface="Times New Roman" panose="02020603050405020304" pitchFamily="18" charset="0"/>
              </a:defRPr>
            </a:lvl2pPr>
            <a:lvl3pPr marL="1143000" indent="-228600" defTabSz="928688" eaLnBrk="0" hangingPunct="0">
              <a:buFont typeface="Arial" panose="020B0604020202020204" pitchFamily="34" charset="0"/>
              <a:buChar char="•"/>
              <a:defRPr sz="2400">
                <a:solidFill>
                  <a:schemeClr val="tx1"/>
                </a:solidFill>
                <a:latin typeface="Times New Roman" panose="02020603050405020304" pitchFamily="18" charset="0"/>
              </a:defRPr>
            </a:lvl3pPr>
            <a:lvl4pPr marL="1600200" indent="-228600" defTabSz="928688" eaLnBrk="0" hangingPunct="0">
              <a:buFont typeface="Arial" panose="020B0604020202020204" pitchFamily="34" charset="0"/>
              <a:buChar char="•"/>
              <a:defRPr sz="2400">
                <a:solidFill>
                  <a:schemeClr val="tx1"/>
                </a:solidFill>
                <a:latin typeface="Times New Roman" panose="02020603050405020304" pitchFamily="18" charset="0"/>
              </a:defRPr>
            </a:lvl4pPr>
            <a:lvl5pPr marL="2057400" indent="-228600" defTabSz="928688" eaLnBrk="0" hangingPunct="0">
              <a:buFont typeface="Arial" panose="020B0604020202020204" pitchFamily="34" charset="0"/>
              <a:buChar char="•"/>
              <a:defRPr sz="2400">
                <a:solidFill>
                  <a:schemeClr val="tx1"/>
                </a:solidFill>
                <a:latin typeface="Times New Roman" panose="02020603050405020304" pitchFamily="18" charset="0"/>
              </a:defRPr>
            </a:lvl5pPr>
            <a:lvl6pPr marL="2514600" indent="-228600" defTabSz="928688"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6pPr>
            <a:lvl7pPr marL="2971800" indent="-228600" defTabSz="928688"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7pPr>
            <a:lvl8pPr marL="3429000" indent="-228600" defTabSz="928688"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8pPr>
            <a:lvl9pPr marL="3886200" indent="-228600" defTabSz="928688"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9pPr>
          </a:lstStyle>
          <a:p>
            <a:pPr eaLnBrk="1" hangingPunct="1">
              <a:buFontTx/>
              <a:buNone/>
            </a:pPr>
            <a:fld id="{A91BCB97-5F6D-4766-B23F-72D86DBF4DFB}" type="slidenum">
              <a:rPr lang="fi-FI" altLang="fi-FI" sz="1300"/>
              <a:pPr eaLnBrk="1" hangingPunct="1">
                <a:buFontTx/>
                <a:buNone/>
              </a:pPr>
              <a:t>1</a:t>
            </a:fld>
            <a:endParaRPr lang="fi-FI" altLang="fi-FI" sz="1300"/>
          </a:p>
        </p:txBody>
      </p:sp>
      <p:sp>
        <p:nvSpPr>
          <p:cNvPr id="29699" name="Rectangle 2"/>
          <p:cNvSpPr>
            <a:spLocks noGrp="1" noRot="1" noChangeAspect="1" noChangeArrowheads="1" noTextEdit="1"/>
          </p:cNvSpPr>
          <p:nvPr>
            <p:ph type="sldImg"/>
          </p:nvPr>
        </p:nvSpPr>
        <p:spPr>
          <a:xfrm>
            <a:off x="709613" y="744538"/>
            <a:ext cx="5368925" cy="3717925"/>
          </a:xfrm>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i-FI" dirty="0"/>
          </a:p>
        </p:txBody>
      </p:sp>
    </p:spTree>
    <p:extLst>
      <p:ext uri="{BB962C8B-B14F-4D97-AF65-F5344CB8AC3E}">
        <p14:creationId xmlns:p14="http://schemas.microsoft.com/office/powerpoint/2010/main" val="13104860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xfrm>
            <a:off x="709613" y="744538"/>
            <a:ext cx="5368925" cy="3717925"/>
          </a:xfrm>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i-FI" altLang="fi-FI"/>
              <a:t>Kuivatuksen ja maan rakenteen välinen yhteys. </a:t>
            </a:r>
          </a:p>
          <a:p>
            <a:r>
              <a:rPr lang="fi-FI" altLang="fi-FI"/>
              <a:t>Pellon kuivatus estää maan tiivistymisen, mahdollistaa juurten hyvän kasvun sekä makrohuokosia synnyttävien lierojen esiintymisen.</a:t>
            </a:r>
          </a:p>
          <a:p>
            <a:endParaRPr lang="fi-FI" altLang="fi-FI"/>
          </a:p>
          <a:p>
            <a:r>
              <a:rPr lang="fi-FI" altLang="fi-FI"/>
              <a:t>Riittävä pellon kantavuus kevään viljelytoimia ja syksyn sadonkorjuuta varten varmistaa koko kasvukauden mahdollisimman tehokkaan hyödyntämisen. </a:t>
            </a:r>
          </a:p>
          <a:p>
            <a:r>
              <a:rPr lang="fi-FI" altLang="fi-FI"/>
              <a:t>Myöhäisen kylvön aiheuttamaa menetystä ei juuri voi muilla toimenpiteillä korvata. </a:t>
            </a:r>
          </a:p>
          <a:p>
            <a:r>
              <a:rPr lang="fi-FI" altLang="fi-FI"/>
              <a:t>Kasvukauden lämpötilasumma rajoittaa useimpien kasvien kasvua loppukesästä, joten kylvön aikaisuudella on merkittävä vaikutus sadon määrään.</a:t>
            </a:r>
          </a:p>
          <a:p>
            <a:r>
              <a:rPr lang="fi-FI" altLang="fi-FI"/>
              <a:t>Pellon hyvä kantavuus varmistaa, että viljelytoimet eivät aiheuta maan rakenteelle vaurioita.</a:t>
            </a:r>
          </a:p>
          <a:p>
            <a:r>
              <a:rPr lang="fi-FI" altLang="fi-FI"/>
              <a:t>Suomen savipelloilla maan tiivistyminen on ongelma. Raskaat maatalouskoneet, yksipuolinen viljely ja maan puutteellinen kuivatus aiheuttavat maan tiivistymistä. Savipeltojen vedenläpäisevyys riippuu erityisesti makrohuokosista, joita ovat kasvien juurten ja lierojen tekemät reiät sekä roudan ja kuivumisen aiheuttamat halkeamat. </a:t>
            </a:r>
          </a:p>
          <a:p>
            <a:r>
              <a:rPr lang="fi-FI" altLang="fi-FI"/>
              <a:t>Tehtyjen havaintojen mukaan maa jankon yläosassa tiivistyy kuivatuksen kannalta epäsuotuisaksi jo varsin kevyiden koneiden tallaamana, mikäli ne liikkuvat pellolla sen ollessa märkä.</a:t>
            </a:r>
          </a:p>
        </p:txBody>
      </p:sp>
    </p:spTree>
    <p:extLst>
      <p:ext uri="{BB962C8B-B14F-4D97-AF65-F5344CB8AC3E}">
        <p14:creationId xmlns:p14="http://schemas.microsoft.com/office/powerpoint/2010/main" val="6058232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xfrm>
            <a:off x="709613" y="744538"/>
            <a:ext cx="5368925" cy="3717925"/>
          </a:xfrm>
          <a:ln/>
        </p:spPr>
      </p:sp>
      <p:sp>
        <p:nvSpPr>
          <p:cNvPr id="39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fi-FI"/>
          </a:p>
        </p:txBody>
      </p:sp>
    </p:spTree>
    <p:extLst>
      <p:ext uri="{BB962C8B-B14F-4D97-AF65-F5344CB8AC3E}">
        <p14:creationId xmlns:p14="http://schemas.microsoft.com/office/powerpoint/2010/main" val="33536994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xfrm>
            <a:off x="709613" y="744538"/>
            <a:ext cx="5368925" cy="3717925"/>
          </a:xfrm>
          <a:ln/>
        </p:spPr>
      </p:sp>
      <p:sp>
        <p:nvSpPr>
          <p:cNvPr id="409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i-FI" altLang="fi-FI"/>
              <a:t>Virtausvastuksen vuoksi pohjaveden pinta on ojien välissä korkeammalla kuin ojan kohdalla.</a:t>
            </a:r>
          </a:p>
          <a:p>
            <a:endParaRPr lang="fi-FI" altLang="fi-FI"/>
          </a:p>
          <a:p>
            <a:r>
              <a:rPr lang="fi-FI" altLang="fi-FI"/>
              <a:t>Vesi poistuu maaperästä salaojaputkeen, kun maassa olevan veden energiataso on suurempi kuin salaojaputkessa olevan veden energiataso.</a:t>
            </a:r>
          </a:p>
          <a:p>
            <a:r>
              <a:rPr lang="fi-FI" altLang="fi-FI"/>
              <a:t>Näiden energiatasojen erosta käytetään nimitystä hydraulinen korkeus. </a:t>
            </a:r>
          </a:p>
          <a:p>
            <a:r>
              <a:rPr lang="fi-FI" altLang="fi-FI"/>
              <a:t>Salaojituksessa hydraulinen korkeus ilmaisee sen energiatarpeen, jonka vesi tarvitsee päästäkseen maan pinnalta salaojaputken sisään. </a:t>
            </a:r>
          </a:p>
          <a:p>
            <a:r>
              <a:rPr lang="fi-FI" altLang="fi-FI"/>
              <a:t>Maan, salaojan ympärysaineen ja salaojaputken rakenteesta johtuva sisäänpääsyn virtausvastus aiheuttaa sen, että pohjaveden pinta jää kuivatusvaiheessa salaojien puolivälissä salaojaputken tason yläpuolelle. </a:t>
            </a:r>
          </a:p>
          <a:p>
            <a:r>
              <a:rPr lang="fi-FI" altLang="fi-FI"/>
              <a:t>Tässä vaiheessa salaojien väliin muodostuva pohjaveden pinnan tason kaareva muoto on kullekin maalajille tyypillinen tasapainotila. </a:t>
            </a:r>
          </a:p>
          <a:p>
            <a:endParaRPr lang="fi-FI" altLang="fi-FI"/>
          </a:p>
          <a:p>
            <a:r>
              <a:rPr lang="fi-FI" altLang="fi-FI" b="1"/>
              <a:t>Kuvassa on esitetty hietamaalle tyypillinen tasapainotila.</a:t>
            </a:r>
          </a:p>
          <a:p>
            <a:endParaRPr lang="fi-FI" altLang="fi-FI"/>
          </a:p>
        </p:txBody>
      </p:sp>
    </p:spTree>
    <p:extLst>
      <p:ext uri="{BB962C8B-B14F-4D97-AF65-F5344CB8AC3E}">
        <p14:creationId xmlns:p14="http://schemas.microsoft.com/office/powerpoint/2010/main" val="26994728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709613" y="744538"/>
            <a:ext cx="5368925" cy="3717925"/>
          </a:xfrm>
          <a:ln/>
        </p:spPr>
      </p:sp>
      <p:sp>
        <p:nvSpPr>
          <p:cNvPr id="419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fi-FI"/>
              <a:t>Suunnitelman laadinnan tärkein osatekijä on riittävän tarkka kartta kohteesta. </a:t>
            </a:r>
          </a:p>
          <a:p>
            <a:r>
              <a:rPr lang="en-GB" altLang="fi-FI"/>
              <a:t>Suunnittelijan käyttämästä tekniikasta riippuu, millainen karttapohja tarvitaan. </a:t>
            </a:r>
          </a:p>
          <a:p>
            <a:r>
              <a:rPr lang="en-GB" altLang="fi-FI"/>
              <a:t>Viime vuosina yleisin käytäntö on ollut paikanpäällä takymetrilaitteella mitattu kartta, jota on kätevä käyttää suunnitteluohjelmissa.</a:t>
            </a:r>
          </a:p>
          <a:p>
            <a:endParaRPr lang="en-GB" altLang="fi-FI"/>
          </a:p>
          <a:p>
            <a:r>
              <a:rPr lang="en-GB" altLang="fi-FI"/>
              <a:t>Sijainti- ja korkeustiedoissa tavoitteena tulee olla valtakunnallinen koordinaatisto ja korkeustaso. </a:t>
            </a:r>
          </a:p>
          <a:p>
            <a:r>
              <a:rPr lang="en-GB" altLang="fi-FI"/>
              <a:t>Niiden määrittelyä on helpottanut gps-järjestelmän yleistyminen. </a:t>
            </a:r>
          </a:p>
          <a:p>
            <a:r>
              <a:rPr lang="en-GB" altLang="fi-FI"/>
              <a:t>Pinta-ala ja korkeustietojen lisäksi tarvitaan maaperäselvitykset vähintään salaojitussyvyyteen. </a:t>
            </a:r>
          </a:p>
          <a:p>
            <a:r>
              <a:rPr lang="en-GB" altLang="fi-FI"/>
              <a:t>Maalajitietoa tarvitaan ojavälin määrittämisen lisäksi kaivuvaikeuden arviointiin. </a:t>
            </a:r>
          </a:p>
          <a:p>
            <a:r>
              <a:rPr lang="en-GB" altLang="fi-FI"/>
              <a:t>Maaperäselvityksissä käytetyimmät työkalut ovat lapio, rassi ja lusikkakaira.</a:t>
            </a:r>
          </a:p>
        </p:txBody>
      </p:sp>
    </p:spTree>
    <p:extLst>
      <p:ext uri="{BB962C8B-B14F-4D97-AF65-F5344CB8AC3E}">
        <p14:creationId xmlns:p14="http://schemas.microsoft.com/office/powerpoint/2010/main" val="32952675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709613" y="744538"/>
            <a:ext cx="5368925" cy="3717925"/>
          </a:xfrm>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fi-FI"/>
          </a:p>
        </p:txBody>
      </p:sp>
    </p:spTree>
    <p:extLst>
      <p:ext uri="{BB962C8B-B14F-4D97-AF65-F5344CB8AC3E}">
        <p14:creationId xmlns:p14="http://schemas.microsoft.com/office/powerpoint/2010/main" val="38407520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709613" y="744538"/>
            <a:ext cx="5368925" cy="3717925"/>
          </a:xfrm>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fi-FI"/>
          </a:p>
        </p:txBody>
      </p:sp>
    </p:spTree>
    <p:extLst>
      <p:ext uri="{BB962C8B-B14F-4D97-AF65-F5344CB8AC3E}">
        <p14:creationId xmlns:p14="http://schemas.microsoft.com/office/powerpoint/2010/main" val="18241638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xfrm>
            <a:off x="709613" y="744538"/>
            <a:ext cx="5368925" cy="3717925"/>
          </a:xfrm>
          <a:ln/>
        </p:spPr>
      </p:sp>
      <p:sp>
        <p:nvSpPr>
          <p:cNvPr id="45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fi-FI"/>
          </a:p>
        </p:txBody>
      </p:sp>
    </p:spTree>
    <p:extLst>
      <p:ext uri="{BB962C8B-B14F-4D97-AF65-F5344CB8AC3E}">
        <p14:creationId xmlns:p14="http://schemas.microsoft.com/office/powerpoint/2010/main" val="19081626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txBox="1">
            <a:spLocks noGrp="1" noChangeArrowheads="1"/>
          </p:cNvSpPr>
          <p:nvPr/>
        </p:nvSpPr>
        <p:spPr bwMode="auto">
          <a:xfrm>
            <a:off x="3843338" y="9423400"/>
            <a:ext cx="293846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65" tIns="46483" rIns="92965" bIns="46483" anchor="b"/>
          <a:lstStyle>
            <a:lvl1pPr defTabSz="928688">
              <a:spcBef>
                <a:spcPct val="30000"/>
              </a:spcBef>
              <a:defRPr sz="1200">
                <a:solidFill>
                  <a:schemeClr val="tx1"/>
                </a:solidFill>
                <a:latin typeface="Times New Roman" panose="02020603050405020304" pitchFamily="18" charset="0"/>
              </a:defRPr>
            </a:lvl1pPr>
            <a:lvl2pPr marL="742950" indent="-285750" defTabSz="928688">
              <a:spcBef>
                <a:spcPct val="30000"/>
              </a:spcBef>
              <a:defRPr sz="1200">
                <a:solidFill>
                  <a:schemeClr val="tx1"/>
                </a:solidFill>
                <a:latin typeface="Times New Roman" panose="02020603050405020304" pitchFamily="18" charset="0"/>
              </a:defRPr>
            </a:lvl2pPr>
            <a:lvl3pPr marL="1143000" indent="-228600" defTabSz="928688">
              <a:spcBef>
                <a:spcPct val="30000"/>
              </a:spcBef>
              <a:defRPr sz="1200">
                <a:solidFill>
                  <a:schemeClr val="tx1"/>
                </a:solidFill>
                <a:latin typeface="Times New Roman" panose="02020603050405020304" pitchFamily="18" charset="0"/>
              </a:defRPr>
            </a:lvl3pPr>
            <a:lvl4pPr marL="1600200" indent="-228600" defTabSz="928688">
              <a:spcBef>
                <a:spcPct val="30000"/>
              </a:spcBef>
              <a:defRPr sz="1200">
                <a:solidFill>
                  <a:schemeClr val="tx1"/>
                </a:solidFill>
                <a:latin typeface="Times New Roman" panose="02020603050405020304" pitchFamily="18" charset="0"/>
              </a:defRPr>
            </a:lvl4pPr>
            <a:lvl5pPr marL="2057400" indent="-228600" defTabSz="928688">
              <a:spcBef>
                <a:spcPct val="30000"/>
              </a:spcBef>
              <a:defRPr sz="1200">
                <a:solidFill>
                  <a:schemeClr val="tx1"/>
                </a:solidFill>
                <a:latin typeface="Times New Roman" panose="02020603050405020304" pitchFamily="18" charset="0"/>
              </a:defRPr>
            </a:lvl5pPr>
            <a:lvl6pPr marL="2514600" indent="-228600" defTabSz="9286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86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86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8688"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A8A301F3-9DDF-4EB6-A66C-445B3CDAABB8}" type="slidenum">
              <a:rPr lang="fi-FI" altLang="fi-FI" sz="1300"/>
              <a:pPr algn="r" eaLnBrk="1" hangingPunct="1">
                <a:spcBef>
                  <a:spcPct val="0"/>
                </a:spcBef>
              </a:pPr>
              <a:t>17</a:t>
            </a:fld>
            <a:endParaRPr lang="fi-FI" altLang="fi-FI" sz="1300"/>
          </a:p>
        </p:txBody>
      </p:sp>
      <p:sp>
        <p:nvSpPr>
          <p:cNvPr id="35843" name="Rectangle 2"/>
          <p:cNvSpPr>
            <a:spLocks noGrp="1" noRot="1" noChangeAspect="1" noChangeArrowheads="1" noTextEdit="1"/>
          </p:cNvSpPr>
          <p:nvPr>
            <p:ph type="sldImg"/>
          </p:nvPr>
        </p:nvSpPr>
        <p:spPr>
          <a:xfrm>
            <a:off x="709613" y="744538"/>
            <a:ext cx="5368925" cy="3717925"/>
          </a:xfrm>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i-FI"/>
          </a:p>
        </p:txBody>
      </p:sp>
    </p:spTree>
    <p:extLst>
      <p:ext uri="{BB962C8B-B14F-4D97-AF65-F5344CB8AC3E}">
        <p14:creationId xmlns:p14="http://schemas.microsoft.com/office/powerpoint/2010/main" val="31608711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xfrm>
            <a:off x="709613" y="744538"/>
            <a:ext cx="5368925" cy="3717925"/>
          </a:xfrm>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i-FI" altLang="fi-FI" b="1"/>
              <a:t>Tyypillinen hajaojitustilanne </a:t>
            </a:r>
          </a:p>
          <a:p>
            <a:endParaRPr lang="fi-FI" altLang="fi-FI" b="1"/>
          </a:p>
          <a:p>
            <a:r>
              <a:rPr lang="fi-FI" altLang="fi-FI"/>
              <a:t>Pellon topografia on keskeisin ojien sijoitteluun vaikuttava tekijä. </a:t>
            </a:r>
          </a:p>
          <a:p>
            <a:r>
              <a:rPr lang="fi-FI" altLang="fi-FI"/>
              <a:t>Vaihtelevassa maastossa ojat sijoitetaan vain sinne, missä on kuivatustarvetta. </a:t>
            </a:r>
          </a:p>
          <a:p>
            <a:r>
              <a:rPr lang="fi-FI" altLang="fi-FI"/>
              <a:t>Tällöin kokoojat sijoittuvat maaston alavimpaan kohtaan ja imuojien suunta määräytyy niiden mukaisesti. </a:t>
            </a:r>
          </a:p>
          <a:p>
            <a:r>
              <a:rPr lang="fi-FI" altLang="fi-FI"/>
              <a:t>Painanteisiin kertyy myös herkästi pintavettä, joten ojarakenteeseen ja mitoitusvaluman arvoon on syytä kiinnittää huomiota. </a:t>
            </a:r>
          </a:p>
        </p:txBody>
      </p:sp>
    </p:spTree>
    <p:extLst>
      <p:ext uri="{BB962C8B-B14F-4D97-AF65-F5344CB8AC3E}">
        <p14:creationId xmlns:p14="http://schemas.microsoft.com/office/powerpoint/2010/main" val="42522326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xfrm>
            <a:off x="709613" y="744538"/>
            <a:ext cx="5368925" cy="3717925"/>
          </a:xfrm>
          <a:ln/>
        </p:spPr>
      </p:sp>
      <p:sp>
        <p:nvSpPr>
          <p:cNvPr id="47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i-FI" altLang="fi-FI" b="1"/>
              <a:t>Tasaiset alueet, imuojien liittäminen kokoojaan joko toispuoleisesti tai molemmilta puolin</a:t>
            </a:r>
          </a:p>
          <a:p>
            <a:endParaRPr lang="fi-FI" altLang="fi-FI" b="1"/>
          </a:p>
          <a:p>
            <a:r>
              <a:rPr lang="fi-FI" altLang="fi-FI"/>
              <a:t>Tasaisilla alueilla kokoojan paikan valintaan on yleensä useita vaihtoehtoja. </a:t>
            </a:r>
          </a:p>
          <a:p>
            <a:r>
              <a:rPr lang="fi-FI" altLang="fi-FI"/>
              <a:t>Sopivissa olosuhteissa salaojakokooja voidaan korvata myös avo-ojalla. </a:t>
            </a:r>
          </a:p>
          <a:p>
            <a:r>
              <a:rPr lang="fi-FI" altLang="fi-FI"/>
              <a:t>Salaojakokoojan korvaamista avo-ojilla puoltavat eniten ojituskustannusten säästöt ja mahdollinen salaojien huuhtelutarve. </a:t>
            </a:r>
          </a:p>
          <a:p>
            <a:r>
              <a:rPr lang="fi-FI" altLang="fi-FI"/>
              <a:t>Haittapuolena on avo-ojien kunnossa pidon kustannukset, jota lisäävät yksittäisten imuojien laskuaukkojen runsaus. </a:t>
            </a:r>
          </a:p>
          <a:p>
            <a:r>
              <a:rPr lang="fi-FI" altLang="fi-FI"/>
              <a:t>Ojien sijoitteluun vaikutta lisäksi se, käytetäänkö salaojastoa myös säätösalaojituksena tai salaojakasteluun.</a:t>
            </a:r>
          </a:p>
        </p:txBody>
      </p:sp>
    </p:spTree>
    <p:extLst>
      <p:ext uri="{BB962C8B-B14F-4D97-AF65-F5344CB8AC3E}">
        <p14:creationId xmlns:p14="http://schemas.microsoft.com/office/powerpoint/2010/main" val="2969516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709613" y="744538"/>
            <a:ext cx="5368925" cy="3717925"/>
          </a:xfrm>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i-FI" altLang="fi-FI" b="1"/>
              <a:t>Peruskuivatuksella</a:t>
            </a:r>
            <a:r>
              <a:rPr lang="fi-FI" altLang="fi-FI"/>
              <a:t> tarkoitetaan maan kuivattamiseksi suoritettavaa valtaojien rakentamista ja perkaamista, purojen vedenjohtokyvyn parantamista ja pienehköjen pengerrysten rakentamista.</a:t>
            </a:r>
          </a:p>
          <a:p>
            <a:endParaRPr lang="fi-FI" altLang="fi-FI"/>
          </a:p>
          <a:p>
            <a:r>
              <a:rPr lang="fi-FI" altLang="fi-FI" b="1"/>
              <a:t>Paikalliskuivatuksella</a:t>
            </a:r>
            <a:r>
              <a:rPr lang="fi-FI" altLang="fi-FI"/>
              <a:t> johdetaan ylimääräiset vedet pois viljelylohkolta.</a:t>
            </a:r>
          </a:p>
          <a:p>
            <a:endParaRPr lang="fi-FI" altLang="fi-FI"/>
          </a:p>
          <a:p>
            <a:r>
              <a:rPr lang="fi-FI" altLang="fi-FI" b="1"/>
              <a:t>Tulvasuojelulla</a:t>
            </a:r>
            <a:r>
              <a:rPr lang="fi-FI" altLang="fi-FI"/>
              <a:t> pyritään tulvien ja niiden haittavaikutusten poistamiseen tai vähentämiseen.</a:t>
            </a:r>
          </a:p>
          <a:p>
            <a:r>
              <a:rPr lang="fi-FI" altLang="fi-FI"/>
              <a:t>Tulvasuojelun pääasiallisia keinoja ovat jokien ja purojen perkaukset tai pengerrykset sekä vesistöjen säännöstelyt.</a:t>
            </a:r>
          </a:p>
          <a:p>
            <a:endParaRPr lang="fi-FI" altLang="fi-FI"/>
          </a:p>
          <a:p>
            <a:r>
              <a:rPr lang="fi-FI" altLang="fi-FI" b="1"/>
              <a:t>Kunnostusojituksella</a:t>
            </a:r>
            <a:r>
              <a:rPr lang="fi-FI" altLang="fi-FI"/>
              <a:t> tarkoitetaan ennestään ojitettujen alueiden ojien perkaamista ja täydentämistä.</a:t>
            </a:r>
          </a:p>
          <a:p>
            <a:endParaRPr lang="fi-FI" altLang="fi-FI"/>
          </a:p>
          <a:p>
            <a:r>
              <a:rPr lang="fi-FI" altLang="fi-FI" b="1"/>
              <a:t>Ensiojitus</a:t>
            </a:r>
            <a:r>
              <a:rPr lang="fi-FI" altLang="fi-FI"/>
              <a:t>, kun alue ojitetaan ensimmäisen kerran. </a:t>
            </a:r>
          </a:p>
          <a:p>
            <a:endParaRPr lang="fi-FI" altLang="fi-FI"/>
          </a:p>
          <a:p>
            <a:r>
              <a:rPr lang="fi-FI" altLang="fi-FI" b="1"/>
              <a:t>Täydennysojituksessa</a:t>
            </a:r>
            <a:r>
              <a:rPr lang="fi-FI" altLang="fi-FI"/>
              <a:t> kuivatusta tehostetaan lisäämällä ojia esim. vanhojen ojien väliin.</a:t>
            </a:r>
          </a:p>
          <a:p>
            <a:endParaRPr lang="fi-FI" altLang="fi-FI"/>
          </a:p>
          <a:p>
            <a:r>
              <a:rPr lang="fi-FI" altLang="fi-FI" b="1"/>
              <a:t>Uusintaojituksessa</a:t>
            </a:r>
            <a:r>
              <a:rPr lang="fi-FI" altLang="fi-FI"/>
              <a:t> ojitus uusitaan kokonaan.</a:t>
            </a:r>
          </a:p>
        </p:txBody>
      </p:sp>
    </p:spTree>
    <p:extLst>
      <p:ext uri="{BB962C8B-B14F-4D97-AF65-F5344CB8AC3E}">
        <p14:creationId xmlns:p14="http://schemas.microsoft.com/office/powerpoint/2010/main" val="8346350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xfrm>
            <a:off x="709613" y="744538"/>
            <a:ext cx="5368925" cy="3717925"/>
          </a:xfrm>
          <a:ln/>
        </p:spPr>
      </p:sp>
      <p:sp>
        <p:nvSpPr>
          <p:cNvPr id="491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i-FI" altLang="fi-FI"/>
              <a:t>Ojavälin määrittely on perustunut Suomessa ensisijaisesti maalajiin. </a:t>
            </a:r>
          </a:p>
          <a:p>
            <a:r>
              <a:rPr lang="fi-FI" altLang="fi-FI"/>
              <a:t>Maalajikohtaiset ojavälisuositukset ovat muotoutuneet koe- ja tutkimustoiminnan sekä kokemusperäisen tiedon perusteella.</a:t>
            </a:r>
          </a:p>
          <a:p>
            <a:r>
              <a:rPr lang="fi-FI" altLang="fi-FI"/>
              <a:t>Ojavälin määrittäminen laskennallisesti esim. Hooghoudt:n kaavan avulla ei ole ollut tarkoituksenmukaista lohkokohtaisesti, koska kaavan edellyttämien tietojen varmistaminen pienillä ojitusalueilla on kallista suhteessa siitä saatavaan hyötyyn. </a:t>
            </a:r>
          </a:p>
          <a:p>
            <a:r>
              <a:rPr lang="fi-FI" altLang="fi-FI"/>
              <a:t>Laskennalla voidaan kuitenkin testata eri tekijöiden vaikutusta ojaväliin.</a:t>
            </a:r>
          </a:p>
        </p:txBody>
      </p:sp>
    </p:spTree>
    <p:extLst>
      <p:ext uri="{BB962C8B-B14F-4D97-AF65-F5344CB8AC3E}">
        <p14:creationId xmlns:p14="http://schemas.microsoft.com/office/powerpoint/2010/main" val="41082758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709613" y="744538"/>
            <a:ext cx="5368925" cy="3717925"/>
          </a:xfrm>
          <a:ln/>
        </p:spPr>
      </p:sp>
      <p:sp>
        <p:nvSpPr>
          <p:cNvPr id="481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i-FI" altLang="fi-FI" b="1"/>
              <a:t>Rinnemaat</a:t>
            </a:r>
          </a:p>
          <a:p>
            <a:endParaRPr lang="fi-FI" altLang="fi-FI" b="1"/>
          </a:p>
          <a:p>
            <a:r>
              <a:rPr lang="fi-FI" altLang="fi-FI"/>
              <a:t>Rinnemailla salaojan suuntaan vaikuttaa rinteen suunta sekä sen kaltevuus. </a:t>
            </a:r>
          </a:p>
          <a:p>
            <a:r>
              <a:rPr lang="fi-FI" altLang="fi-FI"/>
              <a:t>Mikäli kohteen pohjavesivirtauksen suunta voidaan arvioida, imuojat on syytä sijoittaa siten, että ne katkaisevat pohjavesivirtausta mahdollisimman tehokkaasti. </a:t>
            </a:r>
          </a:p>
          <a:p>
            <a:r>
              <a:rPr lang="fi-FI" altLang="fi-FI"/>
              <a:t>Salaojien sijoittelulle suhteessa rinteen kaltevuuteen äärivaihtoehtoina ovat rinteen suuntainen tai siihen nähden poikkisuunnassa eli korkeuskäyrän suuntainen ojasuunta.</a:t>
            </a:r>
          </a:p>
        </p:txBody>
      </p:sp>
    </p:spTree>
    <p:extLst>
      <p:ext uri="{BB962C8B-B14F-4D97-AF65-F5344CB8AC3E}">
        <p14:creationId xmlns:p14="http://schemas.microsoft.com/office/powerpoint/2010/main" val="20402323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xfrm>
            <a:off x="709613" y="744538"/>
            <a:ext cx="5368925" cy="3717925"/>
          </a:xfrm>
          <a:ln/>
        </p:spPr>
      </p:sp>
      <p:sp>
        <p:nvSpPr>
          <p:cNvPr id="501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fi-FI"/>
          </a:p>
        </p:txBody>
      </p:sp>
    </p:spTree>
    <p:extLst>
      <p:ext uri="{BB962C8B-B14F-4D97-AF65-F5344CB8AC3E}">
        <p14:creationId xmlns:p14="http://schemas.microsoft.com/office/powerpoint/2010/main" val="26589726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xfrm>
            <a:off x="709613" y="744538"/>
            <a:ext cx="5368925" cy="3717925"/>
          </a:xfrm>
          <a:ln/>
        </p:spPr>
      </p:sp>
      <p:sp>
        <p:nvSpPr>
          <p:cNvPr id="51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fi-FI"/>
          </a:p>
        </p:txBody>
      </p:sp>
    </p:spTree>
    <p:extLst>
      <p:ext uri="{BB962C8B-B14F-4D97-AF65-F5344CB8AC3E}">
        <p14:creationId xmlns:p14="http://schemas.microsoft.com/office/powerpoint/2010/main" val="8045749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xfrm>
            <a:off x="709613" y="744538"/>
            <a:ext cx="5368925" cy="3717925"/>
          </a:xfrm>
          <a:ln/>
        </p:spPr>
      </p:sp>
      <p:sp>
        <p:nvSpPr>
          <p:cNvPr id="52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i-FI" altLang="fi-FI"/>
              <a:t>Mitoitusvirtaama saadaan valuma-alueen koon ja mitoitussadannan perusteella.</a:t>
            </a:r>
          </a:p>
          <a:p>
            <a:r>
              <a:rPr lang="fi-FI" altLang="fi-FI"/>
              <a:t>Sen jälkeen kun on tiedossa putken kaltevuus, voidaan määritellä putkikoko. </a:t>
            </a:r>
          </a:p>
          <a:p>
            <a:r>
              <a:rPr lang="fi-FI" altLang="fi-FI"/>
              <a:t>Esimerkiksi, jos mitoitusvaluma on 8,6 mmd-1 eli 1 ls-1ha-1 ja valuma-alue 3 ha, niin virtaama 3 ls-1.</a:t>
            </a:r>
          </a:p>
          <a:p>
            <a:r>
              <a:rPr lang="fi-FI" altLang="fi-FI"/>
              <a:t>Putken kaltevuudella 0,2 % putkikoko tulee olla vähintään DN 125 (sisähalkaisija 112 mm). </a:t>
            </a:r>
          </a:p>
          <a:p>
            <a:r>
              <a:rPr lang="fi-FI" altLang="fi-FI"/>
              <a:t>Tällöin vedennopeus on 0,33 ms-1.</a:t>
            </a:r>
          </a:p>
        </p:txBody>
      </p:sp>
    </p:spTree>
    <p:extLst>
      <p:ext uri="{BB962C8B-B14F-4D97-AF65-F5344CB8AC3E}">
        <p14:creationId xmlns:p14="http://schemas.microsoft.com/office/powerpoint/2010/main" val="15947306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709613" y="744538"/>
            <a:ext cx="5368925" cy="3717925"/>
          </a:xfrm>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fi-FI"/>
          </a:p>
        </p:txBody>
      </p:sp>
    </p:spTree>
    <p:extLst>
      <p:ext uri="{BB962C8B-B14F-4D97-AF65-F5344CB8AC3E}">
        <p14:creationId xmlns:p14="http://schemas.microsoft.com/office/powerpoint/2010/main" val="29678563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xfrm>
            <a:off x="709613" y="744538"/>
            <a:ext cx="5368925" cy="3717925"/>
          </a:xfrm>
          <a:ln/>
        </p:spPr>
      </p:sp>
      <p:sp>
        <p:nvSpPr>
          <p:cNvPr id="54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i-FI" altLang="fi-FI"/>
              <a:t>Salaojasuunnitelmasta tulee ilmetä tarpeelliset tiedot niin itse työn toteutusta ja tarvikkeiden hankintaa varten </a:t>
            </a:r>
          </a:p>
          <a:p>
            <a:r>
              <a:rPr lang="fi-FI" altLang="fi-FI"/>
              <a:t>kuin myös hankkeen rahoituksen järjestelyä varten.</a:t>
            </a:r>
          </a:p>
          <a:p>
            <a:endParaRPr lang="fi-FI" altLang="fi-FI"/>
          </a:p>
        </p:txBody>
      </p:sp>
    </p:spTree>
    <p:extLst>
      <p:ext uri="{BB962C8B-B14F-4D97-AF65-F5344CB8AC3E}">
        <p14:creationId xmlns:p14="http://schemas.microsoft.com/office/powerpoint/2010/main" val="1948350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xfrm>
            <a:off x="709613" y="744538"/>
            <a:ext cx="5368925" cy="3717925"/>
          </a:xfrm>
          <a:ln/>
        </p:spPr>
      </p:sp>
      <p:sp>
        <p:nvSpPr>
          <p:cNvPr id="552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fi-FI"/>
          </a:p>
        </p:txBody>
      </p:sp>
    </p:spTree>
    <p:extLst>
      <p:ext uri="{BB962C8B-B14F-4D97-AF65-F5344CB8AC3E}">
        <p14:creationId xmlns:p14="http://schemas.microsoft.com/office/powerpoint/2010/main" val="2617754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xfrm>
            <a:off x="709613" y="744538"/>
            <a:ext cx="5368925" cy="3717925"/>
          </a:xfrm>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fi-FI"/>
          </a:p>
        </p:txBody>
      </p:sp>
    </p:spTree>
    <p:extLst>
      <p:ext uri="{BB962C8B-B14F-4D97-AF65-F5344CB8AC3E}">
        <p14:creationId xmlns:p14="http://schemas.microsoft.com/office/powerpoint/2010/main" val="905839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xfrm>
            <a:off x="709613" y="744538"/>
            <a:ext cx="5368925" cy="3717925"/>
          </a:xfrm>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i-FI" altLang="fi-FI"/>
              <a:t>Paikalliskuivatus (muotoja ovat salaojitus, avo-ojitus ja pellon pinnan muotoilu).</a:t>
            </a:r>
          </a:p>
          <a:p>
            <a:endParaRPr lang="fi-FI" altLang="fi-FI"/>
          </a:p>
          <a:p>
            <a:r>
              <a:rPr lang="fi-FI" altLang="fi-FI"/>
              <a:t>Paikalliskuivatukseen kuuluvat myös </a:t>
            </a:r>
            <a:r>
              <a:rPr lang="fi-FI" altLang="fi-FI" b="1"/>
              <a:t>piiri- ja niskaojat</a:t>
            </a:r>
            <a:r>
              <a:rPr lang="fi-FI" altLang="fi-FI"/>
              <a:t> sekä tilan omat </a:t>
            </a:r>
            <a:r>
              <a:rPr lang="fi-FI" altLang="fi-FI" b="1"/>
              <a:t>sisäiset pienet valtaojat</a:t>
            </a:r>
            <a:r>
              <a:rPr lang="fi-FI" altLang="fi-FI"/>
              <a:t>, joilla pidetään lohkon ulkopuoliset vedet pois itse lohkolta tai johdetaan kuivatusvesiä peruskuivatusjärjestelmään.</a:t>
            </a:r>
          </a:p>
          <a:p>
            <a:endParaRPr lang="fi-FI" altLang="fi-FI"/>
          </a:p>
          <a:p>
            <a:r>
              <a:rPr lang="fi-FI" altLang="fi-FI" b="1"/>
              <a:t>Piirioja</a:t>
            </a:r>
            <a:r>
              <a:rPr lang="fi-FI" altLang="fi-FI"/>
              <a:t> – Peltokuvion reunalla oleva oja.</a:t>
            </a:r>
          </a:p>
          <a:p>
            <a:r>
              <a:rPr lang="fi-FI" altLang="fi-FI" b="1"/>
              <a:t>Niskaoja</a:t>
            </a:r>
            <a:r>
              <a:rPr lang="fi-FI" altLang="fi-FI"/>
              <a:t> – Peltokuvion yläreunalla oleva piirioja, jolla estetään peltoalueen ulkopuolelta tulevien vesien pääsy pellolle.</a:t>
            </a:r>
          </a:p>
        </p:txBody>
      </p:sp>
    </p:spTree>
    <p:extLst>
      <p:ext uri="{BB962C8B-B14F-4D97-AF65-F5344CB8AC3E}">
        <p14:creationId xmlns:p14="http://schemas.microsoft.com/office/powerpoint/2010/main" val="4233327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xfrm>
            <a:off x="709613" y="744538"/>
            <a:ext cx="5368925" cy="3717925"/>
          </a:xfrm>
          <a:ln/>
        </p:spPr>
      </p:sp>
      <p:sp>
        <p:nvSpPr>
          <p:cNvPr id="33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fi-FI"/>
          </a:p>
        </p:txBody>
      </p:sp>
    </p:spTree>
    <p:extLst>
      <p:ext uri="{BB962C8B-B14F-4D97-AF65-F5344CB8AC3E}">
        <p14:creationId xmlns:p14="http://schemas.microsoft.com/office/powerpoint/2010/main" val="829329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xfrm>
            <a:off x="709613" y="744538"/>
            <a:ext cx="5368925" cy="3717925"/>
          </a:xfrm>
          <a:ln/>
        </p:spPr>
      </p:sp>
      <p:sp>
        <p:nvSpPr>
          <p:cNvPr id="348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i-FI" altLang="fi-FI"/>
              <a:t>Tavanomaisessa </a:t>
            </a:r>
            <a:r>
              <a:rPr lang="fi-FI" altLang="fi-FI" b="1"/>
              <a:t>salaojituksessa</a:t>
            </a:r>
            <a:r>
              <a:rPr lang="fi-FI" altLang="fi-FI"/>
              <a:t> kuivatuksen tehokkuus määräytyy ojavälin ja ojitussyvyyden perusteella.</a:t>
            </a:r>
          </a:p>
          <a:p>
            <a:r>
              <a:rPr lang="fi-FI" altLang="fi-FI"/>
              <a:t>Pohjaveden pinnan noustessa vähintään salaojitussyvyyteen, vesi virtaa salaojiin ja purkautuu laskuaukosta, kunnes vedenpinta laskee alle ojitussyvyyden.  </a:t>
            </a:r>
          </a:p>
          <a:p>
            <a:endParaRPr lang="fi-FI" altLang="fi-FI"/>
          </a:p>
          <a:p>
            <a:r>
              <a:rPr lang="fi-FI" altLang="fi-FI" b="1"/>
              <a:t>Säätösalaojituksessa </a:t>
            </a:r>
            <a:r>
              <a:rPr lang="fi-FI" altLang="fi-FI"/>
              <a:t>kokooja-ojiin asennetaan säätökaivoja, joista purkautuvan veden määrää voidaan säätää erityyppisillä padotuslaitteilla.</a:t>
            </a:r>
          </a:p>
          <a:p>
            <a:r>
              <a:rPr lang="fi-FI" altLang="fi-FI"/>
              <a:t>Padotuksen seurauksena valunta ojaston laskuaukosta estyy, jos pohjaveden pinta pysyy padotuskorkeuden tasossa tai sen alapuolella.</a:t>
            </a:r>
          </a:p>
          <a:p>
            <a:r>
              <a:rPr lang="fi-FI" altLang="fi-FI"/>
              <a:t>Kun pohjavesi nousee padotuskorkeuden yläpuolelle, vettä purkautuu ojastosta kunnes pohjaveden pinta laskee padotuskorkeuteen.</a:t>
            </a:r>
          </a:p>
          <a:p>
            <a:r>
              <a:rPr lang="fi-FI" altLang="fi-FI"/>
              <a:t>Säätöojituksessa pohjaveden pinnan aleneminen hidastuu tavanomaiseen ojitukseen verrattuna ja maan kosteus kasvaa koko profiilissa ja siten myös kasveille käyttökelpoisen veden määrä.</a:t>
            </a:r>
          </a:p>
          <a:p>
            <a:r>
              <a:rPr lang="fi-FI" altLang="fi-FI"/>
              <a:t>Poistettaessa padotus kokonaan ojitus toimii tavanomaisen salaojituksen tavoin.</a:t>
            </a:r>
          </a:p>
          <a:p>
            <a:r>
              <a:rPr lang="fi-FI" altLang="fi-FI"/>
              <a:t>Säätökaivojen määrä riippuu maanpinnan kaltevuudesta ja ojaston rakenteesta. </a:t>
            </a:r>
          </a:p>
          <a:p>
            <a:endParaRPr lang="fi-FI" altLang="fi-FI"/>
          </a:p>
          <a:p>
            <a:r>
              <a:rPr lang="fi-FI" altLang="fi-FI" b="1"/>
              <a:t>Salaojakastelulla </a:t>
            </a:r>
            <a:r>
              <a:rPr lang="fi-FI" altLang="fi-FI"/>
              <a:t>(pohjavesikastelu, altakastelu, padotuskastelu tai säätökastelu) pohjaveden pinta voidaan pitää halutulla korkeudella kuivinakin kausina, jos kasteluvettä on riittävästi saatavilla.</a:t>
            </a:r>
          </a:p>
          <a:p>
            <a:r>
              <a:rPr lang="fi-FI" altLang="fi-FI"/>
              <a:t>Salaojakastelussa lisävettä pumpataan putkistoon sateettomina aikoina. </a:t>
            </a:r>
          </a:p>
          <a:p>
            <a:r>
              <a:rPr lang="fi-FI" altLang="fi-FI"/>
              <a:t>Kasvukauden ulkopuolella ojasto toimii säätösalaojituksen tai tavanomaisen salaojituksen tavoin.</a:t>
            </a:r>
          </a:p>
        </p:txBody>
      </p:sp>
    </p:spTree>
    <p:extLst>
      <p:ext uri="{BB962C8B-B14F-4D97-AF65-F5344CB8AC3E}">
        <p14:creationId xmlns:p14="http://schemas.microsoft.com/office/powerpoint/2010/main" val="34548697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xfrm>
            <a:off x="709613" y="744538"/>
            <a:ext cx="5368925" cy="3717925"/>
          </a:xfrm>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i-FI" altLang="fi-FI" b="1"/>
              <a:t>Kuva pohjautuu pitkän ajan keskiarvoihin Jokioisilla.</a:t>
            </a:r>
          </a:p>
          <a:p>
            <a:endParaRPr lang="fi-FI" altLang="fi-FI"/>
          </a:p>
          <a:p>
            <a:r>
              <a:rPr lang="fi-FI" altLang="fi-FI"/>
              <a:t>Suomessa suuret sademäärät suhteessa haihduntaan syksyisin ja lumen sulaminen keväällä johtavat suuriin valumiin. </a:t>
            </a:r>
          </a:p>
          <a:p>
            <a:endParaRPr lang="fi-FI" altLang="fi-FI"/>
          </a:p>
          <a:p>
            <a:r>
              <a:rPr lang="fi-FI" altLang="fi-FI"/>
              <a:t>Kasvukauden aikana haihdunta on keskimäärin suurempi kuin sadanta, jolloin kastelu voi olla tarpeen.</a:t>
            </a:r>
          </a:p>
          <a:p>
            <a:r>
              <a:rPr lang="fi-FI" altLang="fi-FI"/>
              <a:t>Kastelu on kuitenkin Suomessa nykyisin kannattavaa vain erikoiskasvien osalta.</a:t>
            </a:r>
          </a:p>
        </p:txBody>
      </p:sp>
    </p:spTree>
    <p:extLst>
      <p:ext uri="{BB962C8B-B14F-4D97-AF65-F5344CB8AC3E}">
        <p14:creationId xmlns:p14="http://schemas.microsoft.com/office/powerpoint/2010/main" val="26458493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xfrm>
            <a:off x="709613" y="744538"/>
            <a:ext cx="5368925" cy="3717925"/>
          </a:xfrm>
          <a:ln/>
        </p:spPr>
      </p:sp>
      <p:sp>
        <p:nvSpPr>
          <p:cNvPr id="368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i-FI" altLang="fi-FI"/>
              <a:t>Suomen maaperä hyvin tiivis, koska se on pääosin syntynyt jääkaudella ja sen jälkeen veden alla. </a:t>
            </a:r>
          </a:p>
          <a:p>
            <a:r>
              <a:rPr lang="fi-FI" altLang="fi-FI"/>
              <a:t>Ilman kuivatusta tasainen maasto ja huonosti vettä läpäisevä maaperä johtavat vettä pois pellolta viljelyn kannalta usein liian hitaasti.</a:t>
            </a:r>
          </a:p>
          <a:p>
            <a:r>
              <a:rPr lang="fi-FI" altLang="fi-FI"/>
              <a:t>Riittävän kuivatuksen myönteiset vaikutukset satotasoon perustuvat kylvön aikaistumiseen, kasvuston hyvään itämiseen, orastumiseen ja kasvuun, maan kantavuuteen ja ilmavuuteen sekä kasvualustan terveyteen.</a:t>
            </a:r>
          </a:p>
        </p:txBody>
      </p:sp>
    </p:spTree>
    <p:extLst>
      <p:ext uri="{BB962C8B-B14F-4D97-AF65-F5344CB8AC3E}">
        <p14:creationId xmlns:p14="http://schemas.microsoft.com/office/powerpoint/2010/main" val="14086195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xfrm>
            <a:off x="709613" y="744538"/>
            <a:ext cx="5368925" cy="3717925"/>
          </a:xfrm>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i-FI" altLang="fi-FI" b="1"/>
              <a:t>Kuvassa on havainnollistettu keskeisimmät tekijät, joihin kasvualustan märkyys vaikuttaa haitallisesti.</a:t>
            </a:r>
          </a:p>
          <a:p>
            <a:endParaRPr lang="fi-FI" altLang="fi-FI" b="1"/>
          </a:p>
          <a:p>
            <a:r>
              <a:rPr lang="fi-FI" altLang="fi-FI"/>
              <a:t>Maan ilmanvaihto on yksi keskeisimmistä kasvien kasvuun ja sadonmuodostukseen vaikuttavista tekijöistä. </a:t>
            </a:r>
          </a:p>
          <a:p>
            <a:r>
              <a:rPr lang="fi-FI" altLang="fi-FI"/>
              <a:t>Riittämätön kuivatus rajoittaa maan biologista aktiivisuutta. </a:t>
            </a:r>
          </a:p>
          <a:p>
            <a:r>
              <a:rPr lang="fi-FI" altLang="fi-FI"/>
              <a:t>Sen seurauksena maaperään muodostuu yhdisteitä, jotka rajoittavat itämistä ja juurten kasvua.</a:t>
            </a:r>
          </a:p>
          <a:p>
            <a:r>
              <a:rPr lang="fi-FI" altLang="fi-FI"/>
              <a:t>Juurten kasvun pysähtyminen hidastaa kasvua ja saattaa johtaa koko kasvin kuihtumiseen.</a:t>
            </a:r>
          </a:p>
        </p:txBody>
      </p:sp>
    </p:spTree>
    <p:extLst>
      <p:ext uri="{BB962C8B-B14F-4D97-AF65-F5344CB8AC3E}">
        <p14:creationId xmlns:p14="http://schemas.microsoft.com/office/powerpoint/2010/main" val="41443147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fi-FI"/>
          </a:p>
        </p:txBody>
      </p:sp>
      <p:sp>
        <p:nvSpPr>
          <p:cNvPr id="5" name="Rectangle 5"/>
          <p:cNvSpPr>
            <a:spLocks noGrp="1" noChangeArrowheads="1"/>
          </p:cNvSpPr>
          <p:nvPr>
            <p:ph type="ftr" sz="quarter" idx="11"/>
          </p:nvPr>
        </p:nvSpPr>
        <p:spPr>
          <a:ln/>
        </p:spPr>
        <p:txBody>
          <a:bodyPr/>
          <a:lstStyle>
            <a:lvl1pPr>
              <a:defRPr/>
            </a:lvl1pPr>
          </a:lstStyle>
          <a:p>
            <a:pPr>
              <a:defRPr/>
            </a:pPr>
            <a:endParaRPr lang="fi-FI"/>
          </a:p>
        </p:txBody>
      </p:sp>
      <p:sp>
        <p:nvSpPr>
          <p:cNvPr id="6" name="Rectangle 6"/>
          <p:cNvSpPr>
            <a:spLocks noGrp="1" noChangeArrowheads="1"/>
          </p:cNvSpPr>
          <p:nvPr>
            <p:ph type="sldNum" sz="quarter" idx="12"/>
          </p:nvPr>
        </p:nvSpPr>
        <p:spPr>
          <a:ln/>
        </p:spPr>
        <p:txBody>
          <a:bodyPr/>
          <a:lstStyle>
            <a:lvl1pPr>
              <a:defRPr/>
            </a:lvl1pPr>
          </a:lstStyle>
          <a:p>
            <a:fld id="{C4AE8EA9-6C0B-4969-90C6-A38523E316C5}" type="slidenum">
              <a:rPr lang="fi-FI" altLang="fi-FI"/>
              <a:pPr/>
              <a:t>‹#›</a:t>
            </a:fld>
            <a:endParaRPr lang="fi-FI" altLang="fi-FI"/>
          </a:p>
        </p:txBody>
      </p:sp>
    </p:spTree>
    <p:extLst>
      <p:ext uri="{BB962C8B-B14F-4D97-AF65-F5344CB8AC3E}">
        <p14:creationId xmlns:p14="http://schemas.microsoft.com/office/powerpoint/2010/main" val="1596806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fi-FI"/>
          </a:p>
        </p:txBody>
      </p:sp>
      <p:sp>
        <p:nvSpPr>
          <p:cNvPr id="5" name="Rectangle 5"/>
          <p:cNvSpPr>
            <a:spLocks noGrp="1" noChangeArrowheads="1"/>
          </p:cNvSpPr>
          <p:nvPr>
            <p:ph type="ftr" sz="quarter" idx="11"/>
          </p:nvPr>
        </p:nvSpPr>
        <p:spPr>
          <a:ln/>
        </p:spPr>
        <p:txBody>
          <a:bodyPr/>
          <a:lstStyle>
            <a:lvl1pPr>
              <a:defRPr/>
            </a:lvl1pPr>
          </a:lstStyle>
          <a:p>
            <a:pPr>
              <a:defRPr/>
            </a:pPr>
            <a:endParaRPr lang="fi-FI"/>
          </a:p>
        </p:txBody>
      </p:sp>
      <p:sp>
        <p:nvSpPr>
          <p:cNvPr id="6" name="Rectangle 6"/>
          <p:cNvSpPr>
            <a:spLocks noGrp="1" noChangeArrowheads="1"/>
          </p:cNvSpPr>
          <p:nvPr>
            <p:ph type="sldNum" sz="quarter" idx="12"/>
          </p:nvPr>
        </p:nvSpPr>
        <p:spPr>
          <a:ln/>
        </p:spPr>
        <p:txBody>
          <a:bodyPr/>
          <a:lstStyle>
            <a:lvl1pPr>
              <a:defRPr/>
            </a:lvl1pPr>
          </a:lstStyle>
          <a:p>
            <a:fld id="{C8B5C6DC-663A-421B-BF27-6D9CA38B3010}" type="slidenum">
              <a:rPr lang="fi-FI" altLang="fi-FI"/>
              <a:pPr/>
              <a:t>‹#›</a:t>
            </a:fld>
            <a:endParaRPr lang="fi-FI" altLang="fi-FI"/>
          </a:p>
        </p:txBody>
      </p:sp>
    </p:spTree>
    <p:extLst>
      <p:ext uri="{BB962C8B-B14F-4D97-AF65-F5344CB8AC3E}">
        <p14:creationId xmlns:p14="http://schemas.microsoft.com/office/powerpoint/2010/main" val="2713191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fi-FI"/>
          </a:p>
        </p:txBody>
      </p:sp>
      <p:sp>
        <p:nvSpPr>
          <p:cNvPr id="5" name="Rectangle 5"/>
          <p:cNvSpPr>
            <a:spLocks noGrp="1" noChangeArrowheads="1"/>
          </p:cNvSpPr>
          <p:nvPr>
            <p:ph type="ftr" sz="quarter" idx="11"/>
          </p:nvPr>
        </p:nvSpPr>
        <p:spPr>
          <a:ln/>
        </p:spPr>
        <p:txBody>
          <a:bodyPr/>
          <a:lstStyle>
            <a:lvl1pPr>
              <a:defRPr/>
            </a:lvl1pPr>
          </a:lstStyle>
          <a:p>
            <a:pPr>
              <a:defRPr/>
            </a:pPr>
            <a:endParaRPr lang="fi-FI"/>
          </a:p>
        </p:txBody>
      </p:sp>
      <p:sp>
        <p:nvSpPr>
          <p:cNvPr id="6" name="Rectangle 6"/>
          <p:cNvSpPr>
            <a:spLocks noGrp="1" noChangeArrowheads="1"/>
          </p:cNvSpPr>
          <p:nvPr>
            <p:ph type="sldNum" sz="quarter" idx="12"/>
          </p:nvPr>
        </p:nvSpPr>
        <p:spPr>
          <a:ln/>
        </p:spPr>
        <p:txBody>
          <a:bodyPr/>
          <a:lstStyle>
            <a:lvl1pPr>
              <a:defRPr/>
            </a:lvl1pPr>
          </a:lstStyle>
          <a:p>
            <a:fld id="{87A16808-B9C1-4458-B518-7CAB47112C98}" type="slidenum">
              <a:rPr lang="fi-FI" altLang="fi-FI"/>
              <a:pPr/>
              <a:t>‹#›</a:t>
            </a:fld>
            <a:endParaRPr lang="fi-FI" altLang="fi-FI"/>
          </a:p>
        </p:txBody>
      </p:sp>
    </p:spTree>
    <p:extLst>
      <p:ext uri="{BB962C8B-B14F-4D97-AF65-F5344CB8AC3E}">
        <p14:creationId xmlns:p14="http://schemas.microsoft.com/office/powerpoint/2010/main" val="5994055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SmartArt Placeholder 2"/>
          <p:cNvSpPr>
            <a:spLocks noGrp="1"/>
          </p:cNvSpPr>
          <p:nvPr>
            <p:ph type="dgm" idx="1"/>
          </p:nvPr>
        </p:nvSpPr>
        <p:spPr>
          <a:xfrm>
            <a:off x="685800" y="1981200"/>
            <a:ext cx="7772400" cy="4114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fi-FI"/>
          </a:p>
        </p:txBody>
      </p:sp>
      <p:sp>
        <p:nvSpPr>
          <p:cNvPr id="5" name="Rectangle 5"/>
          <p:cNvSpPr>
            <a:spLocks noGrp="1" noChangeArrowheads="1"/>
          </p:cNvSpPr>
          <p:nvPr>
            <p:ph type="ftr" sz="quarter" idx="11"/>
          </p:nvPr>
        </p:nvSpPr>
        <p:spPr>
          <a:ln/>
        </p:spPr>
        <p:txBody>
          <a:bodyPr/>
          <a:lstStyle>
            <a:lvl1pPr>
              <a:defRPr/>
            </a:lvl1pPr>
          </a:lstStyle>
          <a:p>
            <a:pPr>
              <a:defRPr/>
            </a:pPr>
            <a:endParaRPr lang="fi-FI"/>
          </a:p>
        </p:txBody>
      </p:sp>
      <p:sp>
        <p:nvSpPr>
          <p:cNvPr id="6" name="Rectangle 6"/>
          <p:cNvSpPr>
            <a:spLocks noGrp="1" noChangeArrowheads="1"/>
          </p:cNvSpPr>
          <p:nvPr>
            <p:ph type="sldNum" sz="quarter" idx="12"/>
          </p:nvPr>
        </p:nvSpPr>
        <p:spPr>
          <a:ln/>
        </p:spPr>
        <p:txBody>
          <a:bodyPr/>
          <a:lstStyle>
            <a:lvl1pPr>
              <a:defRPr/>
            </a:lvl1pPr>
          </a:lstStyle>
          <a:p>
            <a:fld id="{E920AEC8-1F48-4124-AF8A-1BB36C9D3C88}" type="slidenum">
              <a:rPr lang="fi-FI" altLang="fi-FI"/>
              <a:pPr/>
              <a:t>‹#›</a:t>
            </a:fld>
            <a:endParaRPr lang="fi-FI" altLang="fi-FI"/>
          </a:p>
        </p:txBody>
      </p:sp>
    </p:spTree>
    <p:extLst>
      <p:ext uri="{BB962C8B-B14F-4D97-AF65-F5344CB8AC3E}">
        <p14:creationId xmlns:p14="http://schemas.microsoft.com/office/powerpoint/2010/main" val="22201299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fi-FI"/>
          </a:p>
        </p:txBody>
      </p:sp>
      <p:sp>
        <p:nvSpPr>
          <p:cNvPr id="6" name="Rectangle 5"/>
          <p:cNvSpPr>
            <a:spLocks noGrp="1" noChangeArrowheads="1"/>
          </p:cNvSpPr>
          <p:nvPr>
            <p:ph type="ftr" sz="quarter" idx="11"/>
          </p:nvPr>
        </p:nvSpPr>
        <p:spPr>
          <a:ln/>
        </p:spPr>
        <p:txBody>
          <a:bodyPr/>
          <a:lstStyle>
            <a:lvl1pPr>
              <a:defRPr/>
            </a:lvl1pPr>
          </a:lstStyle>
          <a:p>
            <a:pPr>
              <a:defRPr/>
            </a:pPr>
            <a:endParaRPr lang="fi-FI"/>
          </a:p>
        </p:txBody>
      </p:sp>
      <p:sp>
        <p:nvSpPr>
          <p:cNvPr id="7" name="Rectangle 6"/>
          <p:cNvSpPr>
            <a:spLocks noGrp="1" noChangeArrowheads="1"/>
          </p:cNvSpPr>
          <p:nvPr>
            <p:ph type="sldNum" sz="quarter" idx="12"/>
          </p:nvPr>
        </p:nvSpPr>
        <p:spPr>
          <a:ln/>
        </p:spPr>
        <p:txBody>
          <a:bodyPr/>
          <a:lstStyle>
            <a:lvl1pPr>
              <a:defRPr/>
            </a:lvl1pPr>
          </a:lstStyle>
          <a:p>
            <a:fld id="{530DE874-415D-414C-BE48-611920BD28AF}" type="slidenum">
              <a:rPr lang="fi-FI" altLang="fi-FI"/>
              <a:pPr/>
              <a:t>‹#›</a:t>
            </a:fld>
            <a:endParaRPr lang="fi-FI" altLang="fi-FI"/>
          </a:p>
        </p:txBody>
      </p:sp>
    </p:spTree>
    <p:extLst>
      <p:ext uri="{BB962C8B-B14F-4D97-AF65-F5344CB8AC3E}">
        <p14:creationId xmlns:p14="http://schemas.microsoft.com/office/powerpoint/2010/main" val="389771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fi-FI"/>
          </a:p>
        </p:txBody>
      </p:sp>
      <p:sp>
        <p:nvSpPr>
          <p:cNvPr id="5" name="Rectangle 5"/>
          <p:cNvSpPr>
            <a:spLocks noGrp="1" noChangeArrowheads="1"/>
          </p:cNvSpPr>
          <p:nvPr>
            <p:ph type="ftr" sz="quarter" idx="11"/>
          </p:nvPr>
        </p:nvSpPr>
        <p:spPr>
          <a:ln/>
        </p:spPr>
        <p:txBody>
          <a:bodyPr/>
          <a:lstStyle>
            <a:lvl1pPr>
              <a:defRPr/>
            </a:lvl1pPr>
          </a:lstStyle>
          <a:p>
            <a:pPr>
              <a:defRPr/>
            </a:pPr>
            <a:endParaRPr lang="fi-FI"/>
          </a:p>
        </p:txBody>
      </p:sp>
      <p:sp>
        <p:nvSpPr>
          <p:cNvPr id="6" name="Rectangle 6"/>
          <p:cNvSpPr>
            <a:spLocks noGrp="1" noChangeArrowheads="1"/>
          </p:cNvSpPr>
          <p:nvPr>
            <p:ph type="sldNum" sz="quarter" idx="12"/>
          </p:nvPr>
        </p:nvSpPr>
        <p:spPr>
          <a:ln/>
        </p:spPr>
        <p:txBody>
          <a:bodyPr/>
          <a:lstStyle>
            <a:lvl1pPr>
              <a:defRPr/>
            </a:lvl1pPr>
          </a:lstStyle>
          <a:p>
            <a:fld id="{1EF5C587-2B6E-4A51-9CB0-B9F1D60BB426}" type="slidenum">
              <a:rPr lang="fi-FI" altLang="fi-FI"/>
              <a:pPr/>
              <a:t>‹#›</a:t>
            </a:fld>
            <a:endParaRPr lang="fi-FI" altLang="fi-FI"/>
          </a:p>
        </p:txBody>
      </p:sp>
    </p:spTree>
    <p:extLst>
      <p:ext uri="{BB962C8B-B14F-4D97-AF65-F5344CB8AC3E}">
        <p14:creationId xmlns:p14="http://schemas.microsoft.com/office/powerpoint/2010/main" val="3123542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i-FI"/>
          </a:p>
        </p:txBody>
      </p:sp>
      <p:sp>
        <p:nvSpPr>
          <p:cNvPr id="5" name="Rectangle 5"/>
          <p:cNvSpPr>
            <a:spLocks noGrp="1" noChangeArrowheads="1"/>
          </p:cNvSpPr>
          <p:nvPr>
            <p:ph type="ftr" sz="quarter" idx="11"/>
          </p:nvPr>
        </p:nvSpPr>
        <p:spPr>
          <a:ln/>
        </p:spPr>
        <p:txBody>
          <a:bodyPr/>
          <a:lstStyle>
            <a:lvl1pPr>
              <a:defRPr/>
            </a:lvl1pPr>
          </a:lstStyle>
          <a:p>
            <a:pPr>
              <a:defRPr/>
            </a:pPr>
            <a:endParaRPr lang="fi-FI"/>
          </a:p>
        </p:txBody>
      </p:sp>
      <p:sp>
        <p:nvSpPr>
          <p:cNvPr id="6" name="Rectangle 6"/>
          <p:cNvSpPr>
            <a:spLocks noGrp="1" noChangeArrowheads="1"/>
          </p:cNvSpPr>
          <p:nvPr>
            <p:ph type="sldNum" sz="quarter" idx="12"/>
          </p:nvPr>
        </p:nvSpPr>
        <p:spPr>
          <a:ln/>
        </p:spPr>
        <p:txBody>
          <a:bodyPr/>
          <a:lstStyle>
            <a:lvl1pPr>
              <a:defRPr/>
            </a:lvl1pPr>
          </a:lstStyle>
          <a:p>
            <a:fld id="{86D97A72-37CD-49F3-9D3B-09C9BC8FBC65}" type="slidenum">
              <a:rPr lang="fi-FI" altLang="fi-FI"/>
              <a:pPr/>
              <a:t>‹#›</a:t>
            </a:fld>
            <a:endParaRPr lang="fi-FI" altLang="fi-FI"/>
          </a:p>
        </p:txBody>
      </p:sp>
    </p:spTree>
    <p:extLst>
      <p:ext uri="{BB962C8B-B14F-4D97-AF65-F5344CB8AC3E}">
        <p14:creationId xmlns:p14="http://schemas.microsoft.com/office/powerpoint/2010/main" val="963422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fi-FI"/>
          </a:p>
        </p:txBody>
      </p:sp>
      <p:sp>
        <p:nvSpPr>
          <p:cNvPr id="6" name="Rectangle 5"/>
          <p:cNvSpPr>
            <a:spLocks noGrp="1" noChangeArrowheads="1"/>
          </p:cNvSpPr>
          <p:nvPr>
            <p:ph type="ftr" sz="quarter" idx="11"/>
          </p:nvPr>
        </p:nvSpPr>
        <p:spPr>
          <a:ln/>
        </p:spPr>
        <p:txBody>
          <a:bodyPr/>
          <a:lstStyle>
            <a:lvl1pPr>
              <a:defRPr/>
            </a:lvl1pPr>
          </a:lstStyle>
          <a:p>
            <a:pPr>
              <a:defRPr/>
            </a:pPr>
            <a:endParaRPr lang="fi-FI"/>
          </a:p>
        </p:txBody>
      </p:sp>
      <p:sp>
        <p:nvSpPr>
          <p:cNvPr id="7" name="Rectangle 6"/>
          <p:cNvSpPr>
            <a:spLocks noGrp="1" noChangeArrowheads="1"/>
          </p:cNvSpPr>
          <p:nvPr>
            <p:ph type="sldNum" sz="quarter" idx="12"/>
          </p:nvPr>
        </p:nvSpPr>
        <p:spPr>
          <a:ln/>
        </p:spPr>
        <p:txBody>
          <a:bodyPr/>
          <a:lstStyle>
            <a:lvl1pPr>
              <a:defRPr/>
            </a:lvl1pPr>
          </a:lstStyle>
          <a:p>
            <a:fld id="{4553FC6E-5A29-4E02-82A2-06EB1A16AB3A}" type="slidenum">
              <a:rPr lang="fi-FI" altLang="fi-FI"/>
              <a:pPr/>
              <a:t>‹#›</a:t>
            </a:fld>
            <a:endParaRPr lang="fi-FI" altLang="fi-FI"/>
          </a:p>
        </p:txBody>
      </p:sp>
    </p:spTree>
    <p:extLst>
      <p:ext uri="{BB962C8B-B14F-4D97-AF65-F5344CB8AC3E}">
        <p14:creationId xmlns:p14="http://schemas.microsoft.com/office/powerpoint/2010/main" val="3530300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fi-FI"/>
          </a:p>
        </p:txBody>
      </p:sp>
      <p:sp>
        <p:nvSpPr>
          <p:cNvPr id="8" name="Rectangle 5"/>
          <p:cNvSpPr>
            <a:spLocks noGrp="1" noChangeArrowheads="1"/>
          </p:cNvSpPr>
          <p:nvPr>
            <p:ph type="ftr" sz="quarter" idx="11"/>
          </p:nvPr>
        </p:nvSpPr>
        <p:spPr>
          <a:ln/>
        </p:spPr>
        <p:txBody>
          <a:bodyPr/>
          <a:lstStyle>
            <a:lvl1pPr>
              <a:defRPr/>
            </a:lvl1pPr>
          </a:lstStyle>
          <a:p>
            <a:pPr>
              <a:defRPr/>
            </a:pPr>
            <a:endParaRPr lang="fi-FI"/>
          </a:p>
        </p:txBody>
      </p:sp>
      <p:sp>
        <p:nvSpPr>
          <p:cNvPr id="9" name="Rectangle 6"/>
          <p:cNvSpPr>
            <a:spLocks noGrp="1" noChangeArrowheads="1"/>
          </p:cNvSpPr>
          <p:nvPr>
            <p:ph type="sldNum" sz="quarter" idx="12"/>
          </p:nvPr>
        </p:nvSpPr>
        <p:spPr>
          <a:ln/>
        </p:spPr>
        <p:txBody>
          <a:bodyPr/>
          <a:lstStyle>
            <a:lvl1pPr>
              <a:defRPr/>
            </a:lvl1pPr>
          </a:lstStyle>
          <a:p>
            <a:fld id="{E2AF197E-2431-489E-8A13-951C15CE7787}" type="slidenum">
              <a:rPr lang="fi-FI" altLang="fi-FI"/>
              <a:pPr/>
              <a:t>‹#›</a:t>
            </a:fld>
            <a:endParaRPr lang="fi-FI" altLang="fi-FI"/>
          </a:p>
        </p:txBody>
      </p:sp>
    </p:spTree>
    <p:extLst>
      <p:ext uri="{BB962C8B-B14F-4D97-AF65-F5344CB8AC3E}">
        <p14:creationId xmlns:p14="http://schemas.microsoft.com/office/powerpoint/2010/main" val="338389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fi-FI"/>
          </a:p>
        </p:txBody>
      </p:sp>
      <p:sp>
        <p:nvSpPr>
          <p:cNvPr id="4" name="Rectangle 5"/>
          <p:cNvSpPr>
            <a:spLocks noGrp="1" noChangeArrowheads="1"/>
          </p:cNvSpPr>
          <p:nvPr>
            <p:ph type="ftr" sz="quarter" idx="11"/>
          </p:nvPr>
        </p:nvSpPr>
        <p:spPr>
          <a:ln/>
        </p:spPr>
        <p:txBody>
          <a:bodyPr/>
          <a:lstStyle>
            <a:lvl1pPr>
              <a:defRPr/>
            </a:lvl1pPr>
          </a:lstStyle>
          <a:p>
            <a:pPr>
              <a:defRPr/>
            </a:pPr>
            <a:endParaRPr lang="fi-FI"/>
          </a:p>
        </p:txBody>
      </p:sp>
      <p:sp>
        <p:nvSpPr>
          <p:cNvPr id="5" name="Rectangle 6"/>
          <p:cNvSpPr>
            <a:spLocks noGrp="1" noChangeArrowheads="1"/>
          </p:cNvSpPr>
          <p:nvPr>
            <p:ph type="sldNum" sz="quarter" idx="12"/>
          </p:nvPr>
        </p:nvSpPr>
        <p:spPr>
          <a:ln/>
        </p:spPr>
        <p:txBody>
          <a:bodyPr/>
          <a:lstStyle>
            <a:lvl1pPr>
              <a:defRPr/>
            </a:lvl1pPr>
          </a:lstStyle>
          <a:p>
            <a:fld id="{E16ECE64-2AE0-462F-AB2B-47D93B8BE895}" type="slidenum">
              <a:rPr lang="fi-FI" altLang="fi-FI"/>
              <a:pPr/>
              <a:t>‹#›</a:t>
            </a:fld>
            <a:endParaRPr lang="fi-FI" altLang="fi-FI"/>
          </a:p>
        </p:txBody>
      </p:sp>
    </p:spTree>
    <p:extLst>
      <p:ext uri="{BB962C8B-B14F-4D97-AF65-F5344CB8AC3E}">
        <p14:creationId xmlns:p14="http://schemas.microsoft.com/office/powerpoint/2010/main" val="1329007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i-FI"/>
          </a:p>
        </p:txBody>
      </p:sp>
      <p:sp>
        <p:nvSpPr>
          <p:cNvPr id="3" name="Rectangle 5"/>
          <p:cNvSpPr>
            <a:spLocks noGrp="1" noChangeArrowheads="1"/>
          </p:cNvSpPr>
          <p:nvPr>
            <p:ph type="ftr" sz="quarter" idx="11"/>
          </p:nvPr>
        </p:nvSpPr>
        <p:spPr>
          <a:ln/>
        </p:spPr>
        <p:txBody>
          <a:bodyPr/>
          <a:lstStyle>
            <a:lvl1pPr>
              <a:defRPr/>
            </a:lvl1pPr>
          </a:lstStyle>
          <a:p>
            <a:pPr>
              <a:defRPr/>
            </a:pPr>
            <a:endParaRPr lang="fi-FI"/>
          </a:p>
        </p:txBody>
      </p:sp>
      <p:sp>
        <p:nvSpPr>
          <p:cNvPr id="4" name="Rectangle 6"/>
          <p:cNvSpPr>
            <a:spLocks noGrp="1" noChangeArrowheads="1"/>
          </p:cNvSpPr>
          <p:nvPr>
            <p:ph type="sldNum" sz="quarter" idx="12"/>
          </p:nvPr>
        </p:nvSpPr>
        <p:spPr>
          <a:ln/>
        </p:spPr>
        <p:txBody>
          <a:bodyPr/>
          <a:lstStyle>
            <a:lvl1pPr>
              <a:defRPr/>
            </a:lvl1pPr>
          </a:lstStyle>
          <a:p>
            <a:fld id="{4D1DD5B0-6EAB-4A65-9B0D-CE3DD62CEDA6}" type="slidenum">
              <a:rPr lang="fi-FI" altLang="fi-FI"/>
              <a:pPr/>
              <a:t>‹#›</a:t>
            </a:fld>
            <a:endParaRPr lang="fi-FI" altLang="fi-FI"/>
          </a:p>
        </p:txBody>
      </p:sp>
    </p:spTree>
    <p:extLst>
      <p:ext uri="{BB962C8B-B14F-4D97-AF65-F5344CB8AC3E}">
        <p14:creationId xmlns:p14="http://schemas.microsoft.com/office/powerpoint/2010/main" val="2007250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i-FI"/>
          </a:p>
        </p:txBody>
      </p:sp>
      <p:sp>
        <p:nvSpPr>
          <p:cNvPr id="6" name="Rectangle 5"/>
          <p:cNvSpPr>
            <a:spLocks noGrp="1" noChangeArrowheads="1"/>
          </p:cNvSpPr>
          <p:nvPr>
            <p:ph type="ftr" sz="quarter" idx="11"/>
          </p:nvPr>
        </p:nvSpPr>
        <p:spPr>
          <a:ln/>
        </p:spPr>
        <p:txBody>
          <a:bodyPr/>
          <a:lstStyle>
            <a:lvl1pPr>
              <a:defRPr/>
            </a:lvl1pPr>
          </a:lstStyle>
          <a:p>
            <a:pPr>
              <a:defRPr/>
            </a:pPr>
            <a:endParaRPr lang="fi-FI"/>
          </a:p>
        </p:txBody>
      </p:sp>
      <p:sp>
        <p:nvSpPr>
          <p:cNvPr id="7" name="Rectangle 6"/>
          <p:cNvSpPr>
            <a:spLocks noGrp="1" noChangeArrowheads="1"/>
          </p:cNvSpPr>
          <p:nvPr>
            <p:ph type="sldNum" sz="quarter" idx="12"/>
          </p:nvPr>
        </p:nvSpPr>
        <p:spPr>
          <a:ln/>
        </p:spPr>
        <p:txBody>
          <a:bodyPr/>
          <a:lstStyle>
            <a:lvl1pPr>
              <a:defRPr/>
            </a:lvl1pPr>
          </a:lstStyle>
          <a:p>
            <a:fld id="{8DDD7DB1-19C9-4056-BE67-698C0CEE5CC4}" type="slidenum">
              <a:rPr lang="fi-FI" altLang="fi-FI"/>
              <a:pPr/>
              <a:t>‹#›</a:t>
            </a:fld>
            <a:endParaRPr lang="fi-FI" altLang="fi-FI"/>
          </a:p>
        </p:txBody>
      </p:sp>
    </p:spTree>
    <p:extLst>
      <p:ext uri="{BB962C8B-B14F-4D97-AF65-F5344CB8AC3E}">
        <p14:creationId xmlns:p14="http://schemas.microsoft.com/office/powerpoint/2010/main" val="3738593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i-FI"/>
          </a:p>
        </p:txBody>
      </p:sp>
      <p:sp>
        <p:nvSpPr>
          <p:cNvPr id="6" name="Rectangle 5"/>
          <p:cNvSpPr>
            <a:spLocks noGrp="1" noChangeArrowheads="1"/>
          </p:cNvSpPr>
          <p:nvPr>
            <p:ph type="ftr" sz="quarter" idx="11"/>
          </p:nvPr>
        </p:nvSpPr>
        <p:spPr>
          <a:ln/>
        </p:spPr>
        <p:txBody>
          <a:bodyPr/>
          <a:lstStyle>
            <a:lvl1pPr>
              <a:defRPr/>
            </a:lvl1pPr>
          </a:lstStyle>
          <a:p>
            <a:pPr>
              <a:defRPr/>
            </a:pPr>
            <a:endParaRPr lang="fi-FI"/>
          </a:p>
        </p:txBody>
      </p:sp>
      <p:sp>
        <p:nvSpPr>
          <p:cNvPr id="7" name="Rectangle 6"/>
          <p:cNvSpPr>
            <a:spLocks noGrp="1" noChangeArrowheads="1"/>
          </p:cNvSpPr>
          <p:nvPr>
            <p:ph type="sldNum" sz="quarter" idx="12"/>
          </p:nvPr>
        </p:nvSpPr>
        <p:spPr>
          <a:ln/>
        </p:spPr>
        <p:txBody>
          <a:bodyPr/>
          <a:lstStyle>
            <a:lvl1pPr>
              <a:defRPr/>
            </a:lvl1pPr>
          </a:lstStyle>
          <a:p>
            <a:fld id="{5DDCB132-6763-47D7-B451-72FA1C2BA40A}" type="slidenum">
              <a:rPr lang="fi-FI" altLang="fi-FI"/>
              <a:pPr/>
              <a:t>‹#›</a:t>
            </a:fld>
            <a:endParaRPr lang="fi-FI" altLang="fi-FI"/>
          </a:p>
        </p:txBody>
      </p:sp>
    </p:spTree>
    <p:extLst>
      <p:ext uri="{BB962C8B-B14F-4D97-AF65-F5344CB8AC3E}">
        <p14:creationId xmlns:p14="http://schemas.microsoft.com/office/powerpoint/2010/main" val="4154852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950" y="609600"/>
            <a:ext cx="84201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i-FI" altLang="fi-FI"/>
              <a:t>Muokkaa otsikon perustyyliä napsauttamalla</a:t>
            </a:r>
          </a:p>
        </p:txBody>
      </p:sp>
      <p:sp>
        <p:nvSpPr>
          <p:cNvPr id="1027" name="Rectangle 3"/>
          <p:cNvSpPr>
            <a:spLocks noGrp="1" noChangeArrowheads="1"/>
          </p:cNvSpPr>
          <p:nvPr>
            <p:ph type="body" idx="1"/>
          </p:nvPr>
        </p:nvSpPr>
        <p:spPr bwMode="auto">
          <a:xfrm>
            <a:off x="742950" y="1981200"/>
            <a:ext cx="84201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a:t>Muokkaa tekstin perustyylejä napsauttamalla</a:t>
            </a:r>
          </a:p>
          <a:p>
            <a:pPr lvl="1"/>
            <a:r>
              <a:rPr lang="fi-FI" altLang="fi-FI"/>
              <a:t>toinen taso</a:t>
            </a:r>
          </a:p>
          <a:p>
            <a:pPr lvl="2"/>
            <a:r>
              <a:rPr lang="fi-FI" altLang="fi-FI"/>
              <a:t>kolmas taso</a:t>
            </a:r>
          </a:p>
          <a:p>
            <a:pPr lvl="3"/>
            <a:r>
              <a:rPr lang="fi-FI" altLang="fi-FI"/>
              <a:t>neljäs taso</a:t>
            </a:r>
          </a:p>
          <a:p>
            <a:pPr lvl="4"/>
            <a:r>
              <a:rPr lang="fi-FI" altLang="fi-FI"/>
              <a:t>viides taso</a:t>
            </a:r>
          </a:p>
        </p:txBody>
      </p:sp>
      <p:sp>
        <p:nvSpPr>
          <p:cNvPr id="1028" name="Rectangle 4"/>
          <p:cNvSpPr>
            <a:spLocks noGrp="1" noChangeArrowheads="1"/>
          </p:cNvSpPr>
          <p:nvPr>
            <p:ph type="dt" sz="half" idx="2"/>
          </p:nvPr>
        </p:nvSpPr>
        <p:spPr bwMode="auto">
          <a:xfrm>
            <a:off x="742950" y="6248400"/>
            <a:ext cx="20637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buFontTx/>
              <a:buNone/>
              <a:defRPr sz="1400">
                <a:latin typeface="Times New Roman" pitchFamily="18" charset="0"/>
                <a:cs typeface="+mn-cs"/>
              </a:defRPr>
            </a:lvl1pPr>
          </a:lstStyle>
          <a:p>
            <a:pPr>
              <a:defRPr/>
            </a:pPr>
            <a:endParaRPr lang="fi-FI"/>
          </a:p>
        </p:txBody>
      </p:sp>
      <p:sp>
        <p:nvSpPr>
          <p:cNvPr id="1029" name="Rectangle 5"/>
          <p:cNvSpPr>
            <a:spLocks noGrp="1" noChangeArrowheads="1"/>
          </p:cNvSpPr>
          <p:nvPr>
            <p:ph type="ftr" sz="quarter" idx="3"/>
          </p:nvPr>
        </p:nvSpPr>
        <p:spPr bwMode="auto">
          <a:xfrm>
            <a:off x="3384550" y="6248400"/>
            <a:ext cx="31369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buFontTx/>
              <a:buNone/>
              <a:defRPr sz="1400">
                <a:latin typeface="Times New Roman" pitchFamily="18" charset="0"/>
                <a:cs typeface="+mn-cs"/>
              </a:defRPr>
            </a:lvl1pPr>
          </a:lstStyle>
          <a:p>
            <a:pPr>
              <a:defRPr/>
            </a:pPr>
            <a:endParaRPr lang="fi-FI"/>
          </a:p>
        </p:txBody>
      </p:sp>
      <p:sp>
        <p:nvSpPr>
          <p:cNvPr id="1030" name="Rectangle 6"/>
          <p:cNvSpPr>
            <a:spLocks noGrp="1" noChangeArrowheads="1"/>
          </p:cNvSpPr>
          <p:nvPr>
            <p:ph type="sldNum" sz="quarter" idx="4"/>
          </p:nvPr>
        </p:nvSpPr>
        <p:spPr bwMode="auto">
          <a:xfrm>
            <a:off x="7099300" y="6248400"/>
            <a:ext cx="20637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841A84DB-F974-49F8-AA02-462CA34888B0}" type="slidenum">
              <a:rPr lang="fi-FI" altLang="fi-FI"/>
              <a:pPr/>
              <a:t>‹#›</a:t>
            </a:fld>
            <a:endParaRPr lang="fi-FI" altLang="fi-F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21.emf"/><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6"/>
          <p:cNvSpPr>
            <a:spLocks noChangeShapeType="1"/>
          </p:cNvSpPr>
          <p:nvPr/>
        </p:nvSpPr>
        <p:spPr bwMode="auto">
          <a:xfrm>
            <a:off x="0" y="381000"/>
            <a:ext cx="9906000" cy="0"/>
          </a:xfrm>
          <a:prstGeom prst="line">
            <a:avLst/>
          </a:prstGeom>
          <a:noFill/>
          <a:ln w="19050">
            <a:solidFill>
              <a:srgbClr val="339966"/>
            </a:solidFill>
            <a:round/>
            <a:headEnd/>
            <a:tailEnd/>
          </a:ln>
          <a:extLst>
            <a:ext uri="{909E8E84-426E-40DD-AFC4-6F175D3DCCD1}">
              <a14:hiddenFill xmlns:a14="http://schemas.microsoft.com/office/drawing/2010/main">
                <a:noFill/>
              </a14:hiddenFill>
            </a:ext>
          </a:extLst>
        </p:spPr>
        <p:txBody>
          <a:bodyPr/>
          <a:lstStyle/>
          <a:p>
            <a:endParaRPr lang="fi-FI"/>
          </a:p>
        </p:txBody>
      </p:sp>
      <p:pic>
        <p:nvPicPr>
          <p:cNvPr id="2052" name="Picture 33" descr="salaojayhdistys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475" y="115888"/>
            <a:ext cx="1012825"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Rectangle 34"/>
          <p:cNvSpPr>
            <a:spLocks noGrp="1" noChangeArrowheads="1"/>
          </p:cNvSpPr>
          <p:nvPr>
            <p:ph type="title"/>
          </p:nvPr>
        </p:nvSpPr>
        <p:spPr>
          <a:xfrm>
            <a:off x="1006475" y="928688"/>
            <a:ext cx="7966075" cy="900112"/>
          </a:xfrm>
        </p:spPr>
        <p:txBody>
          <a:bodyPr/>
          <a:lstStyle/>
          <a:p>
            <a:pPr eaLnBrk="1" hangingPunct="1"/>
            <a:r>
              <a:rPr lang="fi-FI" altLang="fi-FI" sz="3200" b="1" dirty="0">
                <a:solidFill>
                  <a:srgbClr val="006532"/>
                </a:solidFill>
                <a:latin typeface="Arial" panose="020B0604020202020204" pitchFamily="34" charset="0"/>
              </a:rPr>
              <a:t>Peltosalaojituksen suunnittelu</a:t>
            </a:r>
            <a:br>
              <a:rPr lang="fi-FI" altLang="fi-FI" sz="3200" dirty="0">
                <a:latin typeface="Arial" panose="020B0604020202020204" pitchFamily="34" charset="0"/>
              </a:rPr>
            </a:br>
            <a:br>
              <a:rPr lang="fi-FI" altLang="fi-FI" dirty="0">
                <a:latin typeface="Arial" panose="020B0604020202020204" pitchFamily="34" charset="0"/>
              </a:rPr>
            </a:br>
            <a:endParaRPr lang="fi-FI" altLang="fi-FI" sz="1800" dirty="0">
              <a:latin typeface="Arial" panose="020B0604020202020204" pitchFamily="34" charset="0"/>
            </a:endParaRPr>
          </a:p>
        </p:txBody>
      </p:sp>
      <p:pic>
        <p:nvPicPr>
          <p:cNvPr id="2054" name="Picture 33" descr="C:\Documents and Settings\helena\Omat tiedostot\Projektit\Kurssit\Jogeva\tyomaa.JPG"/>
          <p:cNvPicPr>
            <a:picLocks noChangeAspect="1" noChangeArrowheads="1"/>
          </p:cNvPicPr>
          <p:nvPr/>
        </p:nvPicPr>
        <p:blipFill>
          <a:blip r:embed="rId4">
            <a:extLst>
              <a:ext uri="{28A0092B-C50C-407E-A947-70E740481C1C}">
                <a14:useLocalDpi xmlns:a14="http://schemas.microsoft.com/office/drawing/2010/main" val="0"/>
              </a:ext>
            </a:extLst>
          </a:blip>
          <a:srcRect l="20610" t="12939" r="14075" b="35406"/>
          <a:stretch>
            <a:fillRect/>
          </a:stretch>
        </p:blipFill>
        <p:spPr bwMode="auto">
          <a:xfrm>
            <a:off x="1547813" y="1571625"/>
            <a:ext cx="6769100" cy="3706813"/>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 name="Tekstiruutu 3">
            <a:extLst>
              <a:ext uri="{FF2B5EF4-FFF2-40B4-BE49-F238E27FC236}">
                <a16:creationId xmlns:a16="http://schemas.microsoft.com/office/drawing/2014/main" id="{4A248252-1A5A-4411-AD8B-E7A5040AA440}"/>
              </a:ext>
            </a:extLst>
          </p:cNvPr>
          <p:cNvSpPr txBox="1"/>
          <p:nvPr/>
        </p:nvSpPr>
        <p:spPr>
          <a:xfrm>
            <a:off x="7761312" y="6093295"/>
            <a:ext cx="2016224" cy="584775"/>
          </a:xfrm>
          <a:prstGeom prst="rect">
            <a:avLst/>
          </a:prstGeom>
          <a:noFill/>
        </p:spPr>
        <p:txBody>
          <a:bodyPr wrap="square" rtlCol="0">
            <a:spAutoFit/>
          </a:bodyPr>
          <a:lstStyle/>
          <a:p>
            <a:r>
              <a:rPr lang="fi-FI" sz="1600" dirty="0">
                <a:latin typeface="Calibri" panose="020F0502020204030204" pitchFamily="34" charset="0"/>
                <a:cs typeface="Calibri" panose="020F0502020204030204" pitchFamily="34" charset="0"/>
              </a:rPr>
              <a:t>Julkaistu 1.3.2016</a:t>
            </a:r>
          </a:p>
          <a:p>
            <a:r>
              <a:rPr lang="fi-FI" sz="1600" dirty="0">
                <a:latin typeface="Calibri" panose="020F0502020204030204" pitchFamily="34" charset="0"/>
                <a:cs typeface="Calibri" panose="020F0502020204030204" pitchFamily="34" charset="0"/>
              </a:rPr>
              <a:t>Päivitetty 2.4.2020</a:t>
            </a:r>
          </a:p>
        </p:txBody>
      </p:sp>
      <p:sp>
        <p:nvSpPr>
          <p:cNvPr id="2" name="Tekstiruutu 1">
            <a:extLst>
              <a:ext uri="{FF2B5EF4-FFF2-40B4-BE49-F238E27FC236}">
                <a16:creationId xmlns:a16="http://schemas.microsoft.com/office/drawing/2014/main" id="{98C57EC8-849D-4129-9ED8-992EA76305E8}"/>
              </a:ext>
            </a:extLst>
          </p:cNvPr>
          <p:cNvSpPr txBox="1"/>
          <p:nvPr/>
        </p:nvSpPr>
        <p:spPr>
          <a:xfrm>
            <a:off x="1424608" y="6093296"/>
            <a:ext cx="5400599" cy="584775"/>
          </a:xfrm>
          <a:prstGeom prst="rect">
            <a:avLst/>
          </a:prstGeom>
          <a:noFill/>
        </p:spPr>
        <p:txBody>
          <a:bodyPr wrap="square" rtlCol="0">
            <a:spAutoFit/>
          </a:bodyPr>
          <a:lstStyle/>
          <a:p>
            <a:r>
              <a:rPr lang="fi-FI" sz="1600" dirty="0">
                <a:latin typeface="Calibri" panose="020F0502020204030204" pitchFamily="34" charset="0"/>
                <a:cs typeface="Calibri" panose="020F0502020204030204" pitchFamily="34" charset="0"/>
              </a:rPr>
              <a:t>Materiaalin käyttö opetustarkoituksiin ja ei‑kaupallisiin tarkoituksiin on sallittua, kunhan lähde mainitaan.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Line 3"/>
          <p:cNvSpPr>
            <a:spLocks noChangeShapeType="1"/>
          </p:cNvSpPr>
          <p:nvPr/>
        </p:nvSpPr>
        <p:spPr bwMode="auto">
          <a:xfrm>
            <a:off x="0" y="381000"/>
            <a:ext cx="9906000" cy="0"/>
          </a:xfrm>
          <a:prstGeom prst="line">
            <a:avLst/>
          </a:prstGeom>
          <a:noFill/>
          <a:ln w="19050">
            <a:solidFill>
              <a:srgbClr val="339966"/>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1267" name="Rectangle 9"/>
          <p:cNvSpPr>
            <a:spLocks noChangeArrowheads="1"/>
          </p:cNvSpPr>
          <p:nvPr/>
        </p:nvSpPr>
        <p:spPr bwMode="auto">
          <a:xfrm>
            <a:off x="584200" y="260350"/>
            <a:ext cx="84201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buFont typeface="Arial" panose="020B0604020202020204" pitchFamily="34" charset="0"/>
              <a:buChar char="•"/>
              <a:defRPr sz="2400">
                <a:solidFill>
                  <a:schemeClr val="tx1"/>
                </a:solidFill>
                <a:latin typeface="Times New Roman" panose="02020603050405020304" pitchFamily="18" charset="0"/>
              </a:defRPr>
            </a:lvl1pPr>
            <a:lvl2pPr marL="742950" indent="-285750" eaLnBrk="0" hangingPunct="0">
              <a:buFont typeface="Arial" panose="020B0604020202020204" pitchFamily="34" charset="0"/>
              <a:buChar char="•"/>
              <a:defRPr sz="2400">
                <a:solidFill>
                  <a:schemeClr val="tx1"/>
                </a:solidFill>
                <a:latin typeface="Times New Roman" panose="02020603050405020304" pitchFamily="18" charset="0"/>
              </a:defRPr>
            </a:lvl2pPr>
            <a:lvl3pPr marL="1143000" indent="-228600" eaLnBrk="0" hangingPunct="0">
              <a:buFont typeface="Arial" panose="020B0604020202020204" pitchFamily="34" charset="0"/>
              <a:buChar char="•"/>
              <a:defRPr sz="2400">
                <a:solidFill>
                  <a:schemeClr val="tx1"/>
                </a:solidFill>
                <a:latin typeface="Times New Roman" panose="02020603050405020304" pitchFamily="18" charset="0"/>
              </a:defRPr>
            </a:lvl3pPr>
            <a:lvl4pPr marL="1600200" indent="-228600" eaLnBrk="0" hangingPunct="0">
              <a:buFont typeface="Arial" panose="020B0604020202020204" pitchFamily="34" charset="0"/>
              <a:buChar char="•"/>
              <a:defRPr sz="2400">
                <a:solidFill>
                  <a:schemeClr val="tx1"/>
                </a:solidFill>
                <a:latin typeface="Times New Roman" panose="02020603050405020304" pitchFamily="18" charset="0"/>
              </a:defRPr>
            </a:lvl4pPr>
            <a:lvl5pPr marL="2057400" indent="-228600" eaLnBrk="0" hangingPunct="0">
              <a:buFont typeface="Arial" panose="020B0604020202020204" pitchFamily="34" charset="0"/>
              <a:buChar char="•"/>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9pPr>
          </a:lstStyle>
          <a:p>
            <a:pPr algn="ctr">
              <a:buFontTx/>
              <a:buNone/>
            </a:pPr>
            <a:r>
              <a:rPr lang="fi-FI" altLang="fi-FI" sz="2800" b="1">
                <a:solidFill>
                  <a:srgbClr val="006534"/>
                </a:solidFill>
                <a:latin typeface="Arial" panose="020B0604020202020204" pitchFamily="34" charset="0"/>
              </a:rPr>
              <a:t>Maan rakenteeseen vaikuttavia tekijöitä</a:t>
            </a:r>
          </a:p>
        </p:txBody>
      </p:sp>
      <p:pic>
        <p:nvPicPr>
          <p:cNvPr id="11268" name="Kuva 4" descr="5.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6288" y="1628775"/>
            <a:ext cx="8218487"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33" descr="salaojayhdistys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475" y="115888"/>
            <a:ext cx="1012825"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Line 6"/>
          <p:cNvSpPr>
            <a:spLocks noChangeShapeType="1"/>
          </p:cNvSpPr>
          <p:nvPr/>
        </p:nvSpPr>
        <p:spPr bwMode="auto">
          <a:xfrm>
            <a:off x="0" y="381000"/>
            <a:ext cx="9906000" cy="0"/>
          </a:xfrm>
          <a:prstGeom prst="line">
            <a:avLst/>
          </a:prstGeom>
          <a:noFill/>
          <a:ln w="19050">
            <a:solidFill>
              <a:srgbClr val="339966"/>
            </a:solidFill>
            <a:round/>
            <a:headEnd/>
            <a:tailEnd/>
          </a:ln>
          <a:extLst>
            <a:ext uri="{909E8E84-426E-40DD-AFC4-6F175D3DCCD1}">
              <a14:hiddenFill xmlns:a14="http://schemas.microsoft.com/office/drawing/2010/main">
                <a:noFill/>
              </a14:hiddenFill>
            </a:ext>
          </a:extLst>
        </p:spPr>
        <p:txBody>
          <a:bodyPr/>
          <a:lstStyle/>
          <a:p>
            <a:endParaRPr lang="fi-FI"/>
          </a:p>
        </p:txBody>
      </p:sp>
      <p:pic>
        <p:nvPicPr>
          <p:cNvPr id="12291" name="Picture 33" descr="salaojayhdistys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475" y="115888"/>
            <a:ext cx="1012825"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Rectangle 6"/>
          <p:cNvSpPr>
            <a:spLocks noChangeArrowheads="1"/>
          </p:cNvSpPr>
          <p:nvPr/>
        </p:nvSpPr>
        <p:spPr bwMode="auto">
          <a:xfrm>
            <a:off x="350838" y="333375"/>
            <a:ext cx="9245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buFont typeface="Arial" panose="020B0604020202020204" pitchFamily="34" charset="0"/>
              <a:buChar char="•"/>
              <a:defRPr sz="2400">
                <a:solidFill>
                  <a:schemeClr val="tx1"/>
                </a:solidFill>
                <a:latin typeface="Times New Roman" panose="02020603050405020304" pitchFamily="18" charset="0"/>
              </a:defRPr>
            </a:lvl1pPr>
            <a:lvl2pPr marL="742950" indent="-285750" eaLnBrk="0" hangingPunct="0">
              <a:buFont typeface="Arial" panose="020B0604020202020204" pitchFamily="34" charset="0"/>
              <a:buChar char="•"/>
              <a:defRPr sz="2400">
                <a:solidFill>
                  <a:schemeClr val="tx1"/>
                </a:solidFill>
                <a:latin typeface="Times New Roman" panose="02020603050405020304" pitchFamily="18" charset="0"/>
              </a:defRPr>
            </a:lvl2pPr>
            <a:lvl3pPr marL="1143000" indent="-228600" eaLnBrk="0" hangingPunct="0">
              <a:buFont typeface="Arial" panose="020B0604020202020204" pitchFamily="34" charset="0"/>
              <a:buChar char="•"/>
              <a:defRPr sz="2400">
                <a:solidFill>
                  <a:schemeClr val="tx1"/>
                </a:solidFill>
                <a:latin typeface="Times New Roman" panose="02020603050405020304" pitchFamily="18" charset="0"/>
              </a:defRPr>
            </a:lvl3pPr>
            <a:lvl4pPr marL="1600200" indent="-228600" eaLnBrk="0" hangingPunct="0">
              <a:buFont typeface="Arial" panose="020B0604020202020204" pitchFamily="34" charset="0"/>
              <a:buChar char="•"/>
              <a:defRPr sz="2400">
                <a:solidFill>
                  <a:schemeClr val="tx1"/>
                </a:solidFill>
                <a:latin typeface="Times New Roman" panose="02020603050405020304" pitchFamily="18" charset="0"/>
              </a:defRPr>
            </a:lvl4pPr>
            <a:lvl5pPr marL="2057400" indent="-228600" eaLnBrk="0" hangingPunct="0">
              <a:buFont typeface="Arial" panose="020B0604020202020204" pitchFamily="34" charset="0"/>
              <a:buChar char="•"/>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9pPr>
          </a:lstStyle>
          <a:p>
            <a:pPr algn="ctr">
              <a:buFontTx/>
              <a:buNone/>
            </a:pPr>
            <a:r>
              <a:rPr lang="fi-FI" altLang="fi-FI" b="1">
                <a:solidFill>
                  <a:srgbClr val="006532"/>
                </a:solidFill>
                <a:latin typeface="Arial" panose="020B0604020202020204" pitchFamily="34" charset="0"/>
              </a:rPr>
              <a:t>Salaojien toimintaperiaate</a:t>
            </a:r>
          </a:p>
        </p:txBody>
      </p:sp>
      <p:sp>
        <p:nvSpPr>
          <p:cNvPr id="12293" name="Tekstikehys 5"/>
          <p:cNvSpPr txBox="1">
            <a:spLocks noChangeArrowheads="1"/>
          </p:cNvSpPr>
          <p:nvPr/>
        </p:nvSpPr>
        <p:spPr bwMode="auto">
          <a:xfrm>
            <a:off x="704850" y="1844675"/>
            <a:ext cx="807243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4000" rIns="54000">
            <a:spAutoFit/>
          </a:bodyPr>
          <a:lstStyle>
            <a:lvl1pPr eaLnBrk="0" hangingPunct="0">
              <a:buFont typeface="Arial" panose="020B0604020202020204" pitchFamily="34" charset="0"/>
              <a:buChar char="•"/>
              <a:defRPr sz="2400">
                <a:solidFill>
                  <a:schemeClr val="tx1"/>
                </a:solidFill>
                <a:latin typeface="Times New Roman" panose="02020603050405020304" pitchFamily="18" charset="0"/>
              </a:defRPr>
            </a:lvl1pPr>
            <a:lvl2pPr marL="742950" indent="-285750" eaLnBrk="0" hangingPunct="0">
              <a:buFont typeface="Arial" panose="020B0604020202020204" pitchFamily="34" charset="0"/>
              <a:buChar char="•"/>
              <a:defRPr sz="2400">
                <a:solidFill>
                  <a:schemeClr val="tx1"/>
                </a:solidFill>
                <a:latin typeface="Times New Roman" panose="02020603050405020304" pitchFamily="18" charset="0"/>
              </a:defRPr>
            </a:lvl2pPr>
            <a:lvl3pPr marL="1143000" indent="-228600" eaLnBrk="0" hangingPunct="0">
              <a:buFont typeface="Arial" panose="020B0604020202020204" pitchFamily="34" charset="0"/>
              <a:buChar char="•"/>
              <a:defRPr sz="2400">
                <a:solidFill>
                  <a:schemeClr val="tx1"/>
                </a:solidFill>
                <a:latin typeface="Times New Roman" panose="02020603050405020304" pitchFamily="18" charset="0"/>
              </a:defRPr>
            </a:lvl3pPr>
            <a:lvl4pPr marL="1600200" indent="-228600" eaLnBrk="0" hangingPunct="0">
              <a:buFont typeface="Arial" panose="020B0604020202020204" pitchFamily="34" charset="0"/>
              <a:buChar char="•"/>
              <a:defRPr sz="2400">
                <a:solidFill>
                  <a:schemeClr val="tx1"/>
                </a:solidFill>
                <a:latin typeface="Times New Roman" panose="02020603050405020304" pitchFamily="18" charset="0"/>
              </a:defRPr>
            </a:lvl4pPr>
            <a:lvl5pPr marL="2057400" indent="-228600" eaLnBrk="0" hangingPunct="0">
              <a:buFont typeface="Arial" panose="020B0604020202020204" pitchFamily="34" charset="0"/>
              <a:buChar char="•"/>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9pPr>
          </a:lstStyle>
          <a:p>
            <a:pPr eaLnBrk="1" hangingPunct="1">
              <a:buFont typeface="Arial" panose="020B0604020202020204" pitchFamily="34" charset="0"/>
              <a:buNone/>
            </a:pPr>
            <a:r>
              <a:rPr lang="fi-FI" altLang="fi-FI" sz="2000">
                <a:latin typeface="Verdana" panose="020B0604030504040204" pitchFamily="34" charset="0"/>
              </a:rPr>
              <a:t>Salaoja on Suomessa määritelty paikalliskuivatuksessa käytetyksi putkiojaksi, johon vesi pääsee sisään koko pituudeltaan.</a:t>
            </a:r>
          </a:p>
        </p:txBody>
      </p:sp>
      <p:sp>
        <p:nvSpPr>
          <p:cNvPr id="12294" name="Tekstikehys 5"/>
          <p:cNvSpPr txBox="1">
            <a:spLocks noChangeArrowheads="1"/>
          </p:cNvSpPr>
          <p:nvPr/>
        </p:nvSpPr>
        <p:spPr bwMode="auto">
          <a:xfrm>
            <a:off x="776288" y="3429000"/>
            <a:ext cx="8497887"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4000" rIns="54000">
            <a:spAutoFit/>
          </a:bodyPr>
          <a:lstStyle>
            <a:lvl1pPr eaLnBrk="0" hangingPunct="0">
              <a:buFont typeface="Arial" panose="020B0604020202020204" pitchFamily="34" charset="0"/>
              <a:buChar char="•"/>
              <a:defRPr sz="2400">
                <a:solidFill>
                  <a:schemeClr val="tx1"/>
                </a:solidFill>
                <a:latin typeface="Times New Roman" panose="02020603050405020304" pitchFamily="18" charset="0"/>
              </a:defRPr>
            </a:lvl1pPr>
            <a:lvl2pPr marL="742950" indent="-285750" eaLnBrk="0" hangingPunct="0">
              <a:buFont typeface="Arial" panose="020B0604020202020204" pitchFamily="34" charset="0"/>
              <a:buChar char="•"/>
              <a:defRPr sz="2400">
                <a:solidFill>
                  <a:schemeClr val="tx1"/>
                </a:solidFill>
                <a:latin typeface="Times New Roman" panose="02020603050405020304" pitchFamily="18" charset="0"/>
              </a:defRPr>
            </a:lvl2pPr>
            <a:lvl3pPr marL="1143000" indent="-228600" eaLnBrk="0" hangingPunct="0">
              <a:buFont typeface="Arial" panose="020B0604020202020204" pitchFamily="34" charset="0"/>
              <a:buChar char="•"/>
              <a:defRPr sz="2400">
                <a:solidFill>
                  <a:schemeClr val="tx1"/>
                </a:solidFill>
                <a:latin typeface="Times New Roman" panose="02020603050405020304" pitchFamily="18" charset="0"/>
              </a:defRPr>
            </a:lvl3pPr>
            <a:lvl4pPr marL="1600200" indent="-228600" eaLnBrk="0" hangingPunct="0">
              <a:buFont typeface="Arial" panose="020B0604020202020204" pitchFamily="34" charset="0"/>
              <a:buChar char="•"/>
              <a:defRPr sz="2400">
                <a:solidFill>
                  <a:schemeClr val="tx1"/>
                </a:solidFill>
                <a:latin typeface="Times New Roman" panose="02020603050405020304" pitchFamily="18" charset="0"/>
              </a:defRPr>
            </a:lvl4pPr>
            <a:lvl5pPr marL="2057400" indent="-228600" eaLnBrk="0" hangingPunct="0">
              <a:buFont typeface="Arial" panose="020B0604020202020204" pitchFamily="34" charset="0"/>
              <a:buChar char="•"/>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9pPr>
          </a:lstStyle>
          <a:p>
            <a:pPr eaLnBrk="1" hangingPunct="1">
              <a:buFont typeface="Arial" panose="020B0604020202020204" pitchFamily="34" charset="0"/>
              <a:buNone/>
            </a:pPr>
            <a:r>
              <a:rPr lang="fi-FI" altLang="fi-FI" sz="2000">
                <a:latin typeface="Verdana" panose="020B0604030504040204" pitchFamily="34" charset="0"/>
              </a:rPr>
              <a:t>Salaojitus suunnitellaan siten, että sateisina ajanjaksoina sekä lumen ja roudan sulaessa kuivatus on riittävän nopea, jotta voidaan turvata riittävä kuivavara koneille ja estää kasvuston vettymishaitat.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3988" y="1268413"/>
            <a:ext cx="7099300" cy="4219575"/>
          </a:xfrm>
          <a:prstGeom prst="rect">
            <a:avLst/>
          </a:prstGeom>
          <a:noFill/>
          <a:ln w="9525">
            <a:solidFill>
              <a:srgbClr val="333333"/>
            </a:solidFill>
            <a:miter lim="800000"/>
            <a:headEnd/>
            <a:tailEnd/>
          </a:ln>
          <a:extLst>
            <a:ext uri="{909E8E84-426E-40DD-AFC4-6F175D3DCCD1}">
              <a14:hiddenFill xmlns:a14="http://schemas.microsoft.com/office/drawing/2010/main">
                <a:solidFill>
                  <a:srgbClr val="FFFFFF"/>
                </a:solidFill>
              </a14:hiddenFill>
            </a:ext>
          </a:extLst>
        </p:spPr>
      </p:pic>
      <p:sp>
        <p:nvSpPr>
          <p:cNvPr id="13315" name="Rectangle 2"/>
          <p:cNvSpPr>
            <a:spLocks noChangeArrowheads="1"/>
          </p:cNvSpPr>
          <p:nvPr/>
        </p:nvSpPr>
        <p:spPr bwMode="auto">
          <a:xfrm>
            <a:off x="776288" y="404813"/>
            <a:ext cx="84201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buFont typeface="Arial" panose="020B0604020202020204" pitchFamily="34" charset="0"/>
              <a:buChar char="•"/>
              <a:defRPr sz="2400">
                <a:solidFill>
                  <a:schemeClr val="tx1"/>
                </a:solidFill>
                <a:latin typeface="Times New Roman" panose="02020603050405020304" pitchFamily="18" charset="0"/>
              </a:defRPr>
            </a:lvl1pPr>
            <a:lvl2pPr marL="742950" indent="-285750" eaLnBrk="0" hangingPunct="0">
              <a:buFont typeface="Arial" panose="020B0604020202020204" pitchFamily="34" charset="0"/>
              <a:buChar char="•"/>
              <a:defRPr sz="2400">
                <a:solidFill>
                  <a:schemeClr val="tx1"/>
                </a:solidFill>
                <a:latin typeface="Times New Roman" panose="02020603050405020304" pitchFamily="18" charset="0"/>
              </a:defRPr>
            </a:lvl2pPr>
            <a:lvl3pPr marL="1143000" indent="-228600" eaLnBrk="0" hangingPunct="0">
              <a:buFont typeface="Arial" panose="020B0604020202020204" pitchFamily="34" charset="0"/>
              <a:buChar char="•"/>
              <a:defRPr sz="2400">
                <a:solidFill>
                  <a:schemeClr val="tx1"/>
                </a:solidFill>
                <a:latin typeface="Times New Roman" panose="02020603050405020304" pitchFamily="18" charset="0"/>
              </a:defRPr>
            </a:lvl3pPr>
            <a:lvl4pPr marL="1600200" indent="-228600" eaLnBrk="0" hangingPunct="0">
              <a:buFont typeface="Arial" panose="020B0604020202020204" pitchFamily="34" charset="0"/>
              <a:buChar char="•"/>
              <a:defRPr sz="2400">
                <a:solidFill>
                  <a:schemeClr val="tx1"/>
                </a:solidFill>
                <a:latin typeface="Times New Roman" panose="02020603050405020304" pitchFamily="18" charset="0"/>
              </a:defRPr>
            </a:lvl4pPr>
            <a:lvl5pPr marL="2057400" indent="-228600" eaLnBrk="0" hangingPunct="0">
              <a:buFont typeface="Arial" panose="020B0604020202020204" pitchFamily="34" charset="0"/>
              <a:buChar char="•"/>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9pPr>
          </a:lstStyle>
          <a:p>
            <a:pPr algn="ctr">
              <a:buFontTx/>
              <a:buNone/>
            </a:pPr>
            <a:r>
              <a:rPr lang="en-GB" altLang="fi-FI" b="1">
                <a:solidFill>
                  <a:srgbClr val="006532"/>
                </a:solidFill>
                <a:latin typeface="Arial" panose="020B0604020202020204" pitchFamily="34" charset="0"/>
              </a:rPr>
              <a:t>Veden virtaus salaojaan</a:t>
            </a:r>
          </a:p>
        </p:txBody>
      </p:sp>
      <p:pic>
        <p:nvPicPr>
          <p:cNvPr id="13316" name="Picture 33" descr="salaojayhdistys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475" y="115888"/>
            <a:ext cx="1012825"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Rectangle 5"/>
          <p:cNvSpPr>
            <a:spLocks noChangeArrowheads="1"/>
          </p:cNvSpPr>
          <p:nvPr/>
        </p:nvSpPr>
        <p:spPr bwMode="auto">
          <a:xfrm>
            <a:off x="1754188" y="6021388"/>
            <a:ext cx="670718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buFont typeface="Arial" panose="020B0604020202020204" pitchFamily="34" charset="0"/>
              <a:buChar char="•"/>
              <a:defRPr sz="2400">
                <a:solidFill>
                  <a:schemeClr val="tx1"/>
                </a:solidFill>
                <a:latin typeface="Times New Roman" panose="02020603050405020304" pitchFamily="18" charset="0"/>
              </a:defRPr>
            </a:lvl1pPr>
            <a:lvl2pPr marL="742950" indent="-285750" eaLnBrk="0" hangingPunct="0">
              <a:buFont typeface="Arial" panose="020B0604020202020204" pitchFamily="34" charset="0"/>
              <a:buChar char="•"/>
              <a:defRPr sz="2400">
                <a:solidFill>
                  <a:schemeClr val="tx1"/>
                </a:solidFill>
                <a:latin typeface="Times New Roman" panose="02020603050405020304" pitchFamily="18" charset="0"/>
              </a:defRPr>
            </a:lvl2pPr>
            <a:lvl3pPr marL="1143000" indent="-228600" eaLnBrk="0" hangingPunct="0">
              <a:buFont typeface="Arial" panose="020B0604020202020204" pitchFamily="34" charset="0"/>
              <a:buChar char="•"/>
              <a:defRPr sz="2400">
                <a:solidFill>
                  <a:schemeClr val="tx1"/>
                </a:solidFill>
                <a:latin typeface="Times New Roman" panose="02020603050405020304" pitchFamily="18" charset="0"/>
              </a:defRPr>
            </a:lvl3pPr>
            <a:lvl4pPr marL="1600200" indent="-228600" eaLnBrk="0" hangingPunct="0">
              <a:buFont typeface="Arial" panose="020B0604020202020204" pitchFamily="34" charset="0"/>
              <a:buChar char="•"/>
              <a:defRPr sz="2400">
                <a:solidFill>
                  <a:schemeClr val="tx1"/>
                </a:solidFill>
                <a:latin typeface="Times New Roman" panose="02020603050405020304" pitchFamily="18" charset="0"/>
              </a:defRPr>
            </a:lvl4pPr>
            <a:lvl5pPr marL="2057400" indent="-228600" eaLnBrk="0" hangingPunct="0">
              <a:buFont typeface="Arial" panose="020B0604020202020204" pitchFamily="34" charset="0"/>
              <a:buChar char="•"/>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9pPr>
          </a:lstStyle>
          <a:p>
            <a:pPr eaLnBrk="1" hangingPunct="1">
              <a:buFontTx/>
              <a:buNone/>
            </a:pPr>
            <a:r>
              <a:rPr lang="fi-FI" altLang="fi-FI" sz="1600" b="1">
                <a:latin typeface="Verdana" panose="020B0604030504040204" pitchFamily="34" charset="0"/>
              </a:rPr>
              <a:t>Poikkileikkaus veden virtauksesta salaojaputkeen hyvin vettä läpäisevässä homogeenisessa maassa</a:t>
            </a:r>
          </a:p>
        </p:txBody>
      </p:sp>
      <p:sp>
        <p:nvSpPr>
          <p:cNvPr id="13318" name="Line 6"/>
          <p:cNvSpPr>
            <a:spLocks noChangeShapeType="1"/>
          </p:cNvSpPr>
          <p:nvPr/>
        </p:nvSpPr>
        <p:spPr bwMode="auto">
          <a:xfrm>
            <a:off x="0" y="381000"/>
            <a:ext cx="9906000" cy="0"/>
          </a:xfrm>
          <a:prstGeom prst="line">
            <a:avLst/>
          </a:prstGeom>
          <a:noFill/>
          <a:ln w="19050">
            <a:solidFill>
              <a:srgbClr val="339966"/>
            </a:solidFill>
            <a:round/>
            <a:headEnd/>
            <a:tailEnd/>
          </a:ln>
          <a:extLst>
            <a:ext uri="{909E8E84-426E-40DD-AFC4-6F175D3DCCD1}">
              <a14:hiddenFill xmlns:a14="http://schemas.microsoft.com/office/drawing/2010/main">
                <a:noFill/>
              </a14:hiddenFill>
            </a:ext>
          </a:extLst>
        </p:spPr>
        <p:txBody>
          <a:bodyPr/>
          <a:lstStyle/>
          <a:p>
            <a:endParaRPr lang="fi-FI"/>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Line 3"/>
          <p:cNvSpPr>
            <a:spLocks noChangeShapeType="1"/>
          </p:cNvSpPr>
          <p:nvPr/>
        </p:nvSpPr>
        <p:spPr bwMode="auto">
          <a:xfrm>
            <a:off x="0" y="381000"/>
            <a:ext cx="9906000" cy="0"/>
          </a:xfrm>
          <a:prstGeom prst="line">
            <a:avLst/>
          </a:prstGeom>
          <a:noFill/>
          <a:ln w="19050">
            <a:solidFill>
              <a:srgbClr val="339966"/>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4339" name="Rectangle 9"/>
          <p:cNvSpPr>
            <a:spLocks noChangeArrowheads="1"/>
          </p:cNvSpPr>
          <p:nvPr/>
        </p:nvSpPr>
        <p:spPr bwMode="auto">
          <a:xfrm>
            <a:off x="742950" y="457200"/>
            <a:ext cx="8420100"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buFont typeface="Arial" panose="020B0604020202020204" pitchFamily="34" charset="0"/>
              <a:buChar char="•"/>
              <a:defRPr sz="2400">
                <a:solidFill>
                  <a:schemeClr val="tx1"/>
                </a:solidFill>
                <a:latin typeface="Times New Roman" panose="02020603050405020304" pitchFamily="18" charset="0"/>
              </a:defRPr>
            </a:lvl1pPr>
            <a:lvl2pPr marL="742950" indent="-285750" eaLnBrk="0" hangingPunct="0">
              <a:buFont typeface="Arial" panose="020B0604020202020204" pitchFamily="34" charset="0"/>
              <a:buChar char="•"/>
              <a:defRPr sz="2400">
                <a:solidFill>
                  <a:schemeClr val="tx1"/>
                </a:solidFill>
                <a:latin typeface="Times New Roman" panose="02020603050405020304" pitchFamily="18" charset="0"/>
              </a:defRPr>
            </a:lvl2pPr>
            <a:lvl3pPr marL="1143000" indent="-228600" eaLnBrk="0" hangingPunct="0">
              <a:buFont typeface="Arial" panose="020B0604020202020204" pitchFamily="34" charset="0"/>
              <a:buChar char="•"/>
              <a:defRPr sz="2400">
                <a:solidFill>
                  <a:schemeClr val="tx1"/>
                </a:solidFill>
                <a:latin typeface="Times New Roman" panose="02020603050405020304" pitchFamily="18" charset="0"/>
              </a:defRPr>
            </a:lvl3pPr>
            <a:lvl4pPr marL="1600200" indent="-228600" eaLnBrk="0" hangingPunct="0">
              <a:buFont typeface="Arial" panose="020B0604020202020204" pitchFamily="34" charset="0"/>
              <a:buChar char="•"/>
              <a:defRPr sz="2400">
                <a:solidFill>
                  <a:schemeClr val="tx1"/>
                </a:solidFill>
                <a:latin typeface="Times New Roman" panose="02020603050405020304" pitchFamily="18" charset="0"/>
              </a:defRPr>
            </a:lvl4pPr>
            <a:lvl5pPr marL="2057400" indent="-228600" eaLnBrk="0" hangingPunct="0">
              <a:buFont typeface="Arial" panose="020B0604020202020204" pitchFamily="34" charset="0"/>
              <a:buChar char="•"/>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9pPr>
          </a:lstStyle>
          <a:p>
            <a:pPr algn="ctr">
              <a:buFontTx/>
              <a:buNone/>
            </a:pPr>
            <a:r>
              <a:rPr lang="fi-FI" altLang="fi-FI" b="1">
                <a:solidFill>
                  <a:srgbClr val="006534"/>
                </a:solidFill>
                <a:latin typeface="Arial" panose="020B0604020202020204" pitchFamily="34" charset="0"/>
              </a:rPr>
              <a:t>Salaojituksen suunnittelun perustiedot (esiselvitys) </a:t>
            </a:r>
            <a:r>
              <a:rPr lang="fi-FI" altLang="fi-FI" sz="2000" b="1">
                <a:solidFill>
                  <a:srgbClr val="006534"/>
                </a:solidFill>
                <a:latin typeface="Arial" panose="020B0604020202020204" pitchFamily="34" charset="0"/>
              </a:rPr>
              <a:t>(1/2)</a:t>
            </a:r>
          </a:p>
        </p:txBody>
      </p:sp>
      <p:pic>
        <p:nvPicPr>
          <p:cNvPr id="14340" name="Picture 33" descr="salaojayhdistys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475" y="115888"/>
            <a:ext cx="1012825"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kstikehys 5"/>
          <p:cNvSpPr txBox="1">
            <a:spLocks noChangeArrowheads="1"/>
          </p:cNvSpPr>
          <p:nvPr/>
        </p:nvSpPr>
        <p:spPr bwMode="auto">
          <a:xfrm>
            <a:off x="488950" y="1628775"/>
            <a:ext cx="8785225"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4000" rIns="54000">
            <a:spAutoFit/>
          </a:bodyPr>
          <a:lstStyle>
            <a:lvl1pPr eaLnBrk="0" hangingPunct="0">
              <a:buFont typeface="Arial" panose="020B0604020202020204" pitchFamily="34" charset="0"/>
              <a:buChar char="•"/>
              <a:defRPr sz="2400">
                <a:solidFill>
                  <a:schemeClr val="tx1"/>
                </a:solidFill>
                <a:latin typeface="Times New Roman" panose="02020603050405020304" pitchFamily="18" charset="0"/>
              </a:defRPr>
            </a:lvl1pPr>
            <a:lvl2pPr marL="742950" indent="-285750" eaLnBrk="0" hangingPunct="0">
              <a:buFont typeface="Arial" panose="020B0604020202020204" pitchFamily="34" charset="0"/>
              <a:buChar char="•"/>
              <a:defRPr sz="2400">
                <a:solidFill>
                  <a:schemeClr val="tx1"/>
                </a:solidFill>
                <a:latin typeface="Times New Roman" panose="02020603050405020304" pitchFamily="18" charset="0"/>
              </a:defRPr>
            </a:lvl2pPr>
            <a:lvl3pPr marL="1143000" indent="-228600" eaLnBrk="0" hangingPunct="0">
              <a:buFont typeface="Arial" panose="020B0604020202020204" pitchFamily="34" charset="0"/>
              <a:buChar char="•"/>
              <a:defRPr sz="2400">
                <a:solidFill>
                  <a:schemeClr val="tx1"/>
                </a:solidFill>
                <a:latin typeface="Times New Roman" panose="02020603050405020304" pitchFamily="18" charset="0"/>
              </a:defRPr>
            </a:lvl3pPr>
            <a:lvl4pPr marL="1600200" indent="-228600" eaLnBrk="0" hangingPunct="0">
              <a:buFont typeface="Arial" panose="020B0604020202020204" pitchFamily="34" charset="0"/>
              <a:buChar char="•"/>
              <a:defRPr sz="2400">
                <a:solidFill>
                  <a:schemeClr val="tx1"/>
                </a:solidFill>
                <a:latin typeface="Times New Roman" panose="02020603050405020304" pitchFamily="18" charset="0"/>
              </a:defRPr>
            </a:lvl4pPr>
            <a:lvl5pPr marL="2057400" indent="-228600" eaLnBrk="0" hangingPunct="0">
              <a:buFont typeface="Arial" panose="020B0604020202020204" pitchFamily="34" charset="0"/>
              <a:buChar char="•"/>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9pPr>
          </a:lstStyle>
          <a:p>
            <a:pPr eaLnBrk="1" hangingPunct="1"/>
            <a:r>
              <a:rPr lang="fi-FI" altLang="fi-FI"/>
              <a:t> sijainti ja peruslohkon tiedot sekä korkeustaso</a:t>
            </a:r>
          </a:p>
          <a:p>
            <a:pPr eaLnBrk="1" hangingPunct="1"/>
            <a:endParaRPr lang="fi-FI" altLang="fi-FI"/>
          </a:p>
          <a:p>
            <a:pPr eaLnBrk="1" hangingPunct="1"/>
            <a:r>
              <a:rPr lang="fi-FI" altLang="fi-FI"/>
              <a:t> pellon pinnan korkeustiedot, pistetiheys maaston muodon mukaan</a:t>
            </a:r>
          </a:p>
          <a:p>
            <a:pPr eaLnBrk="1" hangingPunct="1"/>
            <a:endParaRPr lang="fi-FI" altLang="fi-FI"/>
          </a:p>
          <a:p>
            <a:pPr eaLnBrk="1" hangingPunct="1"/>
            <a:r>
              <a:rPr lang="fi-FI" altLang="fi-FI"/>
              <a:t> kohteen maaperätiedot vähintään salaojasyvyyteen</a:t>
            </a:r>
          </a:p>
          <a:p>
            <a:pPr eaLnBrk="1" hangingPunct="1"/>
            <a:endParaRPr lang="fi-FI" altLang="fi-FI"/>
          </a:p>
          <a:p>
            <a:pPr eaLnBrk="1" hangingPunct="1"/>
            <a:r>
              <a:rPr lang="fi-FI" altLang="fi-FI"/>
              <a:t> paikalliskuivatusmuoto</a:t>
            </a:r>
          </a:p>
          <a:p>
            <a:pPr eaLnBrk="1" hangingPunct="1"/>
            <a:endParaRPr lang="fi-FI" altLang="fi-FI"/>
          </a:p>
          <a:p>
            <a:pPr eaLnBrk="1" hangingPunct="1"/>
            <a:r>
              <a:rPr lang="fi-FI" altLang="fi-FI"/>
              <a:t> peruskuivatuksen kunto ja laskuaukon paikka</a:t>
            </a:r>
          </a:p>
          <a:p>
            <a:pPr eaLnBrk="1" hangingPunct="1"/>
            <a:endParaRPr lang="fi-FI" altLang="fi-FI"/>
          </a:p>
          <a:p>
            <a:pPr eaLnBrk="1" hangingPunct="1"/>
            <a:r>
              <a:rPr lang="fi-FI" altLang="fi-FI"/>
              <a:t> ympäröivä maasto, esim. varjostava metsä</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Line 3"/>
          <p:cNvSpPr>
            <a:spLocks noChangeShapeType="1"/>
          </p:cNvSpPr>
          <p:nvPr/>
        </p:nvSpPr>
        <p:spPr bwMode="auto">
          <a:xfrm>
            <a:off x="0" y="381000"/>
            <a:ext cx="9906000" cy="0"/>
          </a:xfrm>
          <a:prstGeom prst="line">
            <a:avLst/>
          </a:prstGeom>
          <a:noFill/>
          <a:ln w="19050">
            <a:solidFill>
              <a:srgbClr val="339966"/>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5363" name="Rectangle 9"/>
          <p:cNvSpPr>
            <a:spLocks noChangeArrowheads="1"/>
          </p:cNvSpPr>
          <p:nvPr/>
        </p:nvSpPr>
        <p:spPr bwMode="auto">
          <a:xfrm>
            <a:off x="742950" y="457200"/>
            <a:ext cx="8420100"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buFont typeface="Arial" panose="020B0604020202020204" pitchFamily="34" charset="0"/>
              <a:buChar char="•"/>
              <a:defRPr sz="2400">
                <a:solidFill>
                  <a:schemeClr val="tx1"/>
                </a:solidFill>
                <a:latin typeface="Times New Roman" panose="02020603050405020304" pitchFamily="18" charset="0"/>
              </a:defRPr>
            </a:lvl1pPr>
            <a:lvl2pPr marL="742950" indent="-285750" eaLnBrk="0" hangingPunct="0">
              <a:buFont typeface="Arial" panose="020B0604020202020204" pitchFamily="34" charset="0"/>
              <a:buChar char="•"/>
              <a:defRPr sz="2400">
                <a:solidFill>
                  <a:schemeClr val="tx1"/>
                </a:solidFill>
                <a:latin typeface="Times New Roman" panose="02020603050405020304" pitchFamily="18" charset="0"/>
              </a:defRPr>
            </a:lvl2pPr>
            <a:lvl3pPr marL="1143000" indent="-228600" eaLnBrk="0" hangingPunct="0">
              <a:buFont typeface="Arial" panose="020B0604020202020204" pitchFamily="34" charset="0"/>
              <a:buChar char="•"/>
              <a:defRPr sz="2400">
                <a:solidFill>
                  <a:schemeClr val="tx1"/>
                </a:solidFill>
                <a:latin typeface="Times New Roman" panose="02020603050405020304" pitchFamily="18" charset="0"/>
              </a:defRPr>
            </a:lvl3pPr>
            <a:lvl4pPr marL="1600200" indent="-228600" eaLnBrk="0" hangingPunct="0">
              <a:buFont typeface="Arial" panose="020B0604020202020204" pitchFamily="34" charset="0"/>
              <a:buChar char="•"/>
              <a:defRPr sz="2400">
                <a:solidFill>
                  <a:schemeClr val="tx1"/>
                </a:solidFill>
                <a:latin typeface="Times New Roman" panose="02020603050405020304" pitchFamily="18" charset="0"/>
              </a:defRPr>
            </a:lvl4pPr>
            <a:lvl5pPr marL="2057400" indent="-228600" eaLnBrk="0" hangingPunct="0">
              <a:buFont typeface="Arial" panose="020B0604020202020204" pitchFamily="34" charset="0"/>
              <a:buChar char="•"/>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9pPr>
          </a:lstStyle>
          <a:p>
            <a:pPr algn="ctr">
              <a:buFontTx/>
              <a:buNone/>
            </a:pPr>
            <a:r>
              <a:rPr lang="fi-FI" altLang="fi-FI" b="1">
                <a:solidFill>
                  <a:srgbClr val="006534"/>
                </a:solidFill>
                <a:latin typeface="Arial" panose="020B0604020202020204" pitchFamily="34" charset="0"/>
              </a:rPr>
              <a:t>Salaojituksen suunnittelun perustiedot (esiselvitys) </a:t>
            </a:r>
            <a:r>
              <a:rPr lang="fi-FI" altLang="fi-FI" sz="2000" b="1">
                <a:solidFill>
                  <a:srgbClr val="006534"/>
                </a:solidFill>
                <a:latin typeface="Arial" panose="020B0604020202020204" pitchFamily="34" charset="0"/>
              </a:rPr>
              <a:t>(2/2)</a:t>
            </a:r>
          </a:p>
        </p:txBody>
      </p:sp>
      <p:pic>
        <p:nvPicPr>
          <p:cNvPr id="15364" name="Picture 33" descr="salaojayhdistys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475" y="115888"/>
            <a:ext cx="1012825"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kstikehys 5"/>
          <p:cNvSpPr txBox="1">
            <a:spLocks noChangeArrowheads="1"/>
          </p:cNvSpPr>
          <p:nvPr/>
        </p:nvSpPr>
        <p:spPr bwMode="auto">
          <a:xfrm>
            <a:off x="271463" y="1628775"/>
            <a:ext cx="9440862"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4000" rIns="54000">
            <a:spAutoFit/>
          </a:bodyPr>
          <a:lstStyle>
            <a:lvl1pPr eaLnBrk="0" hangingPunct="0">
              <a:buFont typeface="Arial" panose="020B0604020202020204" pitchFamily="34" charset="0"/>
              <a:buChar char="•"/>
              <a:defRPr sz="2400">
                <a:solidFill>
                  <a:schemeClr val="tx1"/>
                </a:solidFill>
                <a:latin typeface="Times New Roman" panose="02020603050405020304" pitchFamily="18" charset="0"/>
              </a:defRPr>
            </a:lvl1pPr>
            <a:lvl2pPr marL="742950" indent="-285750" eaLnBrk="0" hangingPunct="0">
              <a:buFont typeface="Arial" panose="020B0604020202020204" pitchFamily="34" charset="0"/>
              <a:buChar char="•"/>
              <a:defRPr sz="2400">
                <a:solidFill>
                  <a:schemeClr val="tx1"/>
                </a:solidFill>
                <a:latin typeface="Times New Roman" panose="02020603050405020304" pitchFamily="18" charset="0"/>
              </a:defRPr>
            </a:lvl2pPr>
            <a:lvl3pPr marL="1143000" indent="-228600" eaLnBrk="0" hangingPunct="0">
              <a:buFont typeface="Arial" panose="020B0604020202020204" pitchFamily="34" charset="0"/>
              <a:buChar char="•"/>
              <a:defRPr sz="2400">
                <a:solidFill>
                  <a:schemeClr val="tx1"/>
                </a:solidFill>
                <a:latin typeface="Times New Roman" panose="02020603050405020304" pitchFamily="18" charset="0"/>
              </a:defRPr>
            </a:lvl3pPr>
            <a:lvl4pPr marL="1600200" indent="-228600" eaLnBrk="0" hangingPunct="0">
              <a:buFont typeface="Arial" panose="020B0604020202020204" pitchFamily="34" charset="0"/>
              <a:buChar char="•"/>
              <a:defRPr sz="2400">
                <a:solidFill>
                  <a:schemeClr val="tx1"/>
                </a:solidFill>
                <a:latin typeface="Times New Roman" panose="02020603050405020304" pitchFamily="18" charset="0"/>
              </a:defRPr>
            </a:lvl4pPr>
            <a:lvl5pPr marL="2057400" indent="-228600" eaLnBrk="0" hangingPunct="0">
              <a:buFont typeface="Arial" panose="020B0604020202020204" pitchFamily="34" charset="0"/>
              <a:buChar char="•"/>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9pPr>
          </a:lstStyle>
          <a:p>
            <a:pPr eaLnBrk="1" hangingPunct="1"/>
            <a:r>
              <a:rPr lang="fi-FI" altLang="fi-FI"/>
              <a:t> vesiensuojelulliset erityiskysymykset (esim. happamat sulfaattimaat)</a:t>
            </a:r>
          </a:p>
          <a:p>
            <a:pPr eaLnBrk="1" hangingPunct="1"/>
            <a:endParaRPr lang="fi-FI" altLang="fi-FI"/>
          </a:p>
          <a:p>
            <a:pPr eaLnBrk="1" hangingPunct="1"/>
            <a:r>
              <a:rPr lang="fi-FI" altLang="fi-FI"/>
              <a:t> salaojien toimivuuden riskitekijät (esim. ruostetukkeuman riski)</a:t>
            </a:r>
          </a:p>
          <a:p>
            <a:pPr eaLnBrk="1" hangingPunct="1"/>
            <a:endParaRPr lang="fi-FI" altLang="fi-FI"/>
          </a:p>
          <a:p>
            <a:pPr eaLnBrk="1" hangingPunct="1"/>
            <a:r>
              <a:rPr lang="fi-FI" altLang="fi-FI"/>
              <a:t> lohkon ulkopuolisten vesien johtaminen ja paineellisen pohjaveden  </a:t>
            </a:r>
          </a:p>
          <a:p>
            <a:pPr eaLnBrk="1" hangingPunct="1">
              <a:buFont typeface="Arial" panose="020B0604020202020204" pitchFamily="34" charset="0"/>
              <a:buNone/>
            </a:pPr>
            <a:r>
              <a:rPr lang="fi-FI" altLang="fi-FI"/>
              <a:t>  esiintyminen</a:t>
            </a:r>
          </a:p>
          <a:p>
            <a:pPr eaLnBrk="1" hangingPunct="1"/>
            <a:endParaRPr lang="fi-FI" altLang="fi-FI"/>
          </a:p>
          <a:p>
            <a:pPr eaLnBrk="1" hangingPunct="1"/>
            <a:r>
              <a:rPr lang="fi-FI" altLang="fi-FI"/>
              <a:t> muut tiedot kohteesta, kuten kaapelit, vesijohdot ja muut maanalaiset  </a:t>
            </a:r>
          </a:p>
          <a:p>
            <a:pPr eaLnBrk="1" hangingPunct="1">
              <a:buFont typeface="Arial" panose="020B0604020202020204" pitchFamily="34" charset="0"/>
              <a:buNone/>
            </a:pPr>
            <a:r>
              <a:rPr lang="fi-FI" altLang="fi-FI"/>
              <a:t>  rakenteet </a:t>
            </a:r>
          </a:p>
          <a:p>
            <a:pPr eaLnBrk="1" hangingPunct="1"/>
            <a:endParaRPr lang="fi-FI" altLang="fi-FI"/>
          </a:p>
          <a:p>
            <a:pPr eaLnBrk="1" hangingPunct="1"/>
            <a:r>
              <a:rPr lang="fi-FI" altLang="fi-FI"/>
              <a:t> viljeltävät kasvit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Line 3"/>
          <p:cNvSpPr>
            <a:spLocks noChangeShapeType="1"/>
          </p:cNvSpPr>
          <p:nvPr/>
        </p:nvSpPr>
        <p:spPr bwMode="auto">
          <a:xfrm>
            <a:off x="0" y="381000"/>
            <a:ext cx="9906000" cy="0"/>
          </a:xfrm>
          <a:prstGeom prst="line">
            <a:avLst/>
          </a:prstGeom>
          <a:noFill/>
          <a:ln w="19050">
            <a:solidFill>
              <a:srgbClr val="339966"/>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6387" name="Rectangle 9"/>
          <p:cNvSpPr>
            <a:spLocks noChangeArrowheads="1"/>
          </p:cNvSpPr>
          <p:nvPr/>
        </p:nvSpPr>
        <p:spPr bwMode="auto">
          <a:xfrm>
            <a:off x="2301875" y="260350"/>
            <a:ext cx="4835525"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buFont typeface="Arial" panose="020B0604020202020204" pitchFamily="34" charset="0"/>
              <a:buChar char="•"/>
              <a:defRPr sz="2400">
                <a:solidFill>
                  <a:schemeClr val="tx1"/>
                </a:solidFill>
                <a:latin typeface="Times New Roman" panose="02020603050405020304" pitchFamily="18" charset="0"/>
              </a:defRPr>
            </a:lvl1pPr>
            <a:lvl2pPr marL="742950" indent="-285750" eaLnBrk="0" hangingPunct="0">
              <a:buFont typeface="Arial" panose="020B0604020202020204" pitchFamily="34" charset="0"/>
              <a:buChar char="•"/>
              <a:defRPr sz="2400">
                <a:solidFill>
                  <a:schemeClr val="tx1"/>
                </a:solidFill>
                <a:latin typeface="Times New Roman" panose="02020603050405020304" pitchFamily="18" charset="0"/>
              </a:defRPr>
            </a:lvl2pPr>
            <a:lvl3pPr marL="1143000" indent="-228600" eaLnBrk="0" hangingPunct="0">
              <a:buFont typeface="Arial" panose="020B0604020202020204" pitchFamily="34" charset="0"/>
              <a:buChar char="•"/>
              <a:defRPr sz="2400">
                <a:solidFill>
                  <a:schemeClr val="tx1"/>
                </a:solidFill>
                <a:latin typeface="Times New Roman" panose="02020603050405020304" pitchFamily="18" charset="0"/>
              </a:defRPr>
            </a:lvl3pPr>
            <a:lvl4pPr marL="1600200" indent="-228600" eaLnBrk="0" hangingPunct="0">
              <a:buFont typeface="Arial" panose="020B0604020202020204" pitchFamily="34" charset="0"/>
              <a:buChar char="•"/>
              <a:defRPr sz="2400">
                <a:solidFill>
                  <a:schemeClr val="tx1"/>
                </a:solidFill>
                <a:latin typeface="Times New Roman" panose="02020603050405020304" pitchFamily="18" charset="0"/>
              </a:defRPr>
            </a:lvl4pPr>
            <a:lvl5pPr marL="2057400" indent="-228600" eaLnBrk="0" hangingPunct="0">
              <a:buFont typeface="Arial" panose="020B0604020202020204" pitchFamily="34" charset="0"/>
              <a:buChar char="•"/>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9pPr>
          </a:lstStyle>
          <a:p>
            <a:pPr algn="ctr">
              <a:buFontTx/>
              <a:buNone/>
            </a:pPr>
            <a:r>
              <a:rPr lang="fi-FI" altLang="fi-FI" sz="2800" b="1">
                <a:solidFill>
                  <a:srgbClr val="006534"/>
                </a:solidFill>
                <a:latin typeface="Arial" panose="020B0604020202020204" pitchFamily="34" charset="0"/>
              </a:rPr>
              <a:t>Maastotietojen keruu</a:t>
            </a:r>
          </a:p>
        </p:txBody>
      </p:sp>
      <p:pic>
        <p:nvPicPr>
          <p:cNvPr id="16388" name="Kuva 4" descr="7.33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8625" y="1412875"/>
            <a:ext cx="3962400" cy="48768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6389" name="Picture 33" descr="salaojayhdistys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475" y="115888"/>
            <a:ext cx="1012825"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Tekstikehys 6"/>
          <p:cNvSpPr txBox="1">
            <a:spLocks noChangeArrowheads="1"/>
          </p:cNvSpPr>
          <p:nvPr/>
        </p:nvSpPr>
        <p:spPr bwMode="auto">
          <a:xfrm>
            <a:off x="4641850" y="1484313"/>
            <a:ext cx="54610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Font typeface="Arial" panose="020B0604020202020204" pitchFamily="34" charset="0"/>
              <a:buChar char="•"/>
              <a:defRPr sz="2400">
                <a:solidFill>
                  <a:schemeClr val="tx1"/>
                </a:solidFill>
                <a:latin typeface="Times New Roman" panose="02020603050405020304" pitchFamily="18" charset="0"/>
              </a:defRPr>
            </a:lvl1pPr>
            <a:lvl2pPr marL="742950" indent="-285750" eaLnBrk="0" hangingPunct="0">
              <a:buFont typeface="Arial" panose="020B0604020202020204" pitchFamily="34" charset="0"/>
              <a:buChar char="•"/>
              <a:defRPr sz="2400">
                <a:solidFill>
                  <a:schemeClr val="tx1"/>
                </a:solidFill>
                <a:latin typeface="Times New Roman" panose="02020603050405020304" pitchFamily="18" charset="0"/>
              </a:defRPr>
            </a:lvl2pPr>
            <a:lvl3pPr marL="1143000" indent="-228600" eaLnBrk="0" hangingPunct="0">
              <a:buFont typeface="Arial" panose="020B0604020202020204" pitchFamily="34" charset="0"/>
              <a:buChar char="•"/>
              <a:defRPr sz="2400">
                <a:solidFill>
                  <a:schemeClr val="tx1"/>
                </a:solidFill>
                <a:latin typeface="Times New Roman" panose="02020603050405020304" pitchFamily="18" charset="0"/>
              </a:defRPr>
            </a:lvl3pPr>
            <a:lvl4pPr marL="1600200" indent="-228600" eaLnBrk="0" hangingPunct="0">
              <a:buFont typeface="Arial" panose="020B0604020202020204" pitchFamily="34" charset="0"/>
              <a:buChar char="•"/>
              <a:defRPr sz="2400">
                <a:solidFill>
                  <a:schemeClr val="tx1"/>
                </a:solidFill>
                <a:latin typeface="Times New Roman" panose="02020603050405020304" pitchFamily="18" charset="0"/>
              </a:defRPr>
            </a:lvl4pPr>
            <a:lvl5pPr marL="2057400" indent="-228600" eaLnBrk="0" hangingPunct="0">
              <a:buFont typeface="Arial" panose="020B0604020202020204" pitchFamily="34" charset="0"/>
              <a:buChar char="•"/>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9pPr>
          </a:lstStyle>
          <a:p>
            <a:pPr eaLnBrk="1" hangingPunct="1">
              <a:buFontTx/>
              <a:buNone/>
            </a:pPr>
            <a:r>
              <a:rPr lang="fi-FI" altLang="fi-FI" sz="2000">
                <a:latin typeface="Verdana" panose="020B0604030504040204" pitchFamily="34" charset="0"/>
              </a:rPr>
              <a:t>Salaojasuunnitelman tärkein lähtötieto on riittävän tarkka kartta.</a:t>
            </a:r>
          </a:p>
          <a:p>
            <a:pPr eaLnBrk="1" hangingPunct="1">
              <a:buFontTx/>
              <a:buNone/>
            </a:pPr>
            <a:endParaRPr lang="fi-FI" altLang="fi-FI" sz="2000">
              <a:latin typeface="Verdana" panose="020B0604030504040204" pitchFamily="34" charset="0"/>
            </a:endParaRPr>
          </a:p>
          <a:p>
            <a:pPr eaLnBrk="1" hangingPunct="1">
              <a:buFontTx/>
              <a:buNone/>
            </a:pPr>
            <a:r>
              <a:rPr lang="fi-FI" altLang="fi-FI" sz="2000">
                <a:latin typeface="Verdana" panose="020B0604030504040204" pitchFamily="34" charset="0"/>
              </a:rPr>
              <a:t>Pinta-ala– ja korkeustietojen lisäksi tarvitaan maaperäselvitykset vähintään salaojasyvyyteen.</a:t>
            </a:r>
          </a:p>
        </p:txBody>
      </p:sp>
      <p:sp>
        <p:nvSpPr>
          <p:cNvPr id="16391" name="Text Box 6"/>
          <p:cNvSpPr txBox="1">
            <a:spLocks noChangeArrowheads="1"/>
          </p:cNvSpPr>
          <p:nvPr/>
        </p:nvSpPr>
        <p:spPr bwMode="auto">
          <a:xfrm>
            <a:off x="4808538" y="5876925"/>
            <a:ext cx="363378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Font typeface="Arial" panose="020B0604020202020204" pitchFamily="34" charset="0"/>
              <a:buChar char="•"/>
              <a:defRPr sz="2400">
                <a:solidFill>
                  <a:schemeClr val="tx1"/>
                </a:solidFill>
                <a:latin typeface="Times New Roman" panose="02020603050405020304" pitchFamily="18" charset="0"/>
              </a:defRPr>
            </a:lvl1pPr>
            <a:lvl2pPr marL="742950" indent="-285750" eaLnBrk="0" hangingPunct="0">
              <a:buFont typeface="Arial" panose="020B0604020202020204" pitchFamily="34" charset="0"/>
              <a:buChar char="•"/>
              <a:defRPr sz="2400">
                <a:solidFill>
                  <a:schemeClr val="tx1"/>
                </a:solidFill>
                <a:latin typeface="Times New Roman" panose="02020603050405020304" pitchFamily="18" charset="0"/>
              </a:defRPr>
            </a:lvl2pPr>
            <a:lvl3pPr marL="1143000" indent="-228600" eaLnBrk="0" hangingPunct="0">
              <a:buFont typeface="Arial" panose="020B0604020202020204" pitchFamily="34" charset="0"/>
              <a:buChar char="•"/>
              <a:defRPr sz="2400">
                <a:solidFill>
                  <a:schemeClr val="tx1"/>
                </a:solidFill>
                <a:latin typeface="Times New Roman" panose="02020603050405020304" pitchFamily="18" charset="0"/>
              </a:defRPr>
            </a:lvl3pPr>
            <a:lvl4pPr marL="1600200" indent="-228600" eaLnBrk="0" hangingPunct="0">
              <a:buFont typeface="Arial" panose="020B0604020202020204" pitchFamily="34" charset="0"/>
              <a:buChar char="•"/>
              <a:defRPr sz="2400">
                <a:solidFill>
                  <a:schemeClr val="tx1"/>
                </a:solidFill>
                <a:latin typeface="Times New Roman" panose="02020603050405020304" pitchFamily="18" charset="0"/>
              </a:defRPr>
            </a:lvl4pPr>
            <a:lvl5pPr marL="2057400" indent="-228600" eaLnBrk="0" hangingPunct="0">
              <a:buFont typeface="Arial" panose="020B0604020202020204" pitchFamily="34" charset="0"/>
              <a:buChar char="•"/>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9pPr>
          </a:lstStyle>
          <a:p>
            <a:pPr eaLnBrk="1" hangingPunct="1">
              <a:buFontTx/>
              <a:buNone/>
            </a:pPr>
            <a:r>
              <a:rPr lang="en-GB" altLang="fi-FI" sz="1600">
                <a:latin typeface="Verdana" panose="020B0604030504040204" pitchFamily="34" charset="0"/>
              </a:rPr>
              <a:t>Kartan teossa käytettyä kalustoa </a:t>
            </a:r>
          </a:p>
          <a:p>
            <a:pPr eaLnBrk="1" hangingPunct="1">
              <a:buFontTx/>
              <a:buNone/>
            </a:pPr>
            <a:endParaRPr lang="en-GB" altLang="fi-FI" sz="1600">
              <a:latin typeface="Verdana" panose="020B0604030504040204" pitchFamily="34" charset="0"/>
            </a:endParaRPr>
          </a:p>
        </p:txBody>
      </p:sp>
      <p:pic>
        <p:nvPicPr>
          <p:cNvPr id="16392"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92413" y="4221163"/>
            <a:ext cx="1719262"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Line 3"/>
          <p:cNvSpPr>
            <a:spLocks noChangeShapeType="1"/>
          </p:cNvSpPr>
          <p:nvPr/>
        </p:nvSpPr>
        <p:spPr bwMode="auto">
          <a:xfrm>
            <a:off x="0" y="381000"/>
            <a:ext cx="9906000" cy="0"/>
          </a:xfrm>
          <a:prstGeom prst="line">
            <a:avLst/>
          </a:prstGeom>
          <a:noFill/>
          <a:ln w="19050">
            <a:solidFill>
              <a:srgbClr val="339966"/>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7411" name="Rectangle 9"/>
          <p:cNvSpPr>
            <a:spLocks noChangeArrowheads="1"/>
          </p:cNvSpPr>
          <p:nvPr/>
        </p:nvSpPr>
        <p:spPr bwMode="auto">
          <a:xfrm>
            <a:off x="741363" y="404813"/>
            <a:ext cx="8420100"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buFont typeface="Arial" panose="020B0604020202020204" pitchFamily="34" charset="0"/>
              <a:buChar char="•"/>
              <a:defRPr sz="2400">
                <a:solidFill>
                  <a:schemeClr val="tx1"/>
                </a:solidFill>
                <a:latin typeface="Times New Roman" panose="02020603050405020304" pitchFamily="18" charset="0"/>
              </a:defRPr>
            </a:lvl1pPr>
            <a:lvl2pPr marL="742950" indent="-285750" eaLnBrk="0" hangingPunct="0">
              <a:buFont typeface="Arial" panose="020B0604020202020204" pitchFamily="34" charset="0"/>
              <a:buChar char="•"/>
              <a:defRPr sz="2400">
                <a:solidFill>
                  <a:schemeClr val="tx1"/>
                </a:solidFill>
                <a:latin typeface="Times New Roman" panose="02020603050405020304" pitchFamily="18" charset="0"/>
              </a:defRPr>
            </a:lvl2pPr>
            <a:lvl3pPr marL="1143000" indent="-228600" eaLnBrk="0" hangingPunct="0">
              <a:buFont typeface="Arial" panose="020B0604020202020204" pitchFamily="34" charset="0"/>
              <a:buChar char="•"/>
              <a:defRPr sz="2400">
                <a:solidFill>
                  <a:schemeClr val="tx1"/>
                </a:solidFill>
                <a:latin typeface="Times New Roman" panose="02020603050405020304" pitchFamily="18" charset="0"/>
              </a:defRPr>
            </a:lvl3pPr>
            <a:lvl4pPr marL="1600200" indent="-228600" eaLnBrk="0" hangingPunct="0">
              <a:buFont typeface="Arial" panose="020B0604020202020204" pitchFamily="34" charset="0"/>
              <a:buChar char="•"/>
              <a:defRPr sz="2400">
                <a:solidFill>
                  <a:schemeClr val="tx1"/>
                </a:solidFill>
                <a:latin typeface="Times New Roman" panose="02020603050405020304" pitchFamily="18" charset="0"/>
              </a:defRPr>
            </a:lvl4pPr>
            <a:lvl5pPr marL="2057400" indent="-228600" eaLnBrk="0" hangingPunct="0">
              <a:buFont typeface="Arial" panose="020B0604020202020204" pitchFamily="34" charset="0"/>
              <a:buChar char="•"/>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9pPr>
          </a:lstStyle>
          <a:p>
            <a:pPr algn="ctr">
              <a:buFontTx/>
              <a:buNone/>
            </a:pPr>
            <a:r>
              <a:rPr lang="fi-FI" altLang="fi-FI" sz="2800" b="1">
                <a:solidFill>
                  <a:srgbClr val="006534"/>
                </a:solidFill>
                <a:latin typeface="Arial" panose="020B0604020202020204" pitchFamily="34" charset="0"/>
              </a:rPr>
              <a:t>Salaojien sijoittelu</a:t>
            </a:r>
          </a:p>
        </p:txBody>
      </p:sp>
      <p:pic>
        <p:nvPicPr>
          <p:cNvPr id="17412" name="Picture 33" descr="salaojayhdistys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475" y="115888"/>
            <a:ext cx="1012825"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Tekstikehys 5"/>
          <p:cNvSpPr txBox="1">
            <a:spLocks noChangeArrowheads="1"/>
          </p:cNvSpPr>
          <p:nvPr/>
        </p:nvSpPr>
        <p:spPr bwMode="auto">
          <a:xfrm>
            <a:off x="848544" y="2135741"/>
            <a:ext cx="7723188"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Font typeface="Arial" panose="020B0604020202020204" pitchFamily="34" charset="0"/>
              <a:buChar char="•"/>
              <a:defRPr sz="2400">
                <a:solidFill>
                  <a:schemeClr val="tx1"/>
                </a:solidFill>
                <a:latin typeface="Times New Roman" panose="02020603050405020304" pitchFamily="18" charset="0"/>
              </a:defRPr>
            </a:lvl1pPr>
            <a:lvl2pPr marL="742950" indent="-285750" eaLnBrk="0" hangingPunct="0">
              <a:buFont typeface="Arial" panose="020B0604020202020204" pitchFamily="34" charset="0"/>
              <a:buChar char="•"/>
              <a:defRPr sz="2400">
                <a:solidFill>
                  <a:schemeClr val="tx1"/>
                </a:solidFill>
                <a:latin typeface="Times New Roman" panose="02020603050405020304" pitchFamily="18" charset="0"/>
              </a:defRPr>
            </a:lvl2pPr>
            <a:lvl3pPr marL="1143000" indent="-228600" eaLnBrk="0" hangingPunct="0">
              <a:buFont typeface="Arial" panose="020B0604020202020204" pitchFamily="34" charset="0"/>
              <a:buChar char="•"/>
              <a:defRPr sz="2400">
                <a:solidFill>
                  <a:schemeClr val="tx1"/>
                </a:solidFill>
                <a:latin typeface="Times New Roman" panose="02020603050405020304" pitchFamily="18" charset="0"/>
              </a:defRPr>
            </a:lvl3pPr>
            <a:lvl4pPr marL="1600200" indent="-228600" eaLnBrk="0" hangingPunct="0">
              <a:buFont typeface="Arial" panose="020B0604020202020204" pitchFamily="34" charset="0"/>
              <a:buChar char="•"/>
              <a:defRPr sz="2400">
                <a:solidFill>
                  <a:schemeClr val="tx1"/>
                </a:solidFill>
                <a:latin typeface="Times New Roman" panose="02020603050405020304" pitchFamily="18" charset="0"/>
              </a:defRPr>
            </a:lvl4pPr>
            <a:lvl5pPr marL="2057400" indent="-228600" eaLnBrk="0" hangingPunct="0">
              <a:buFont typeface="Arial" panose="020B0604020202020204" pitchFamily="34" charset="0"/>
              <a:buChar char="•"/>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9pPr>
          </a:lstStyle>
          <a:p>
            <a:pPr eaLnBrk="1" hangingPunct="1"/>
            <a:r>
              <a:rPr lang="fi-FI" altLang="fi-FI" sz="2000" dirty="0">
                <a:latin typeface="Verdana" panose="020B0604030504040204" pitchFamily="34" charset="0"/>
              </a:rPr>
              <a:t> maaston muoto</a:t>
            </a:r>
          </a:p>
          <a:p>
            <a:pPr eaLnBrk="1" hangingPunct="1"/>
            <a:r>
              <a:rPr lang="fi-FI" altLang="fi-FI" sz="2000" dirty="0">
                <a:latin typeface="Verdana" panose="020B0604030504040204" pitchFamily="34" charset="0"/>
              </a:rPr>
              <a:t> laskuaukon paikan vaihtoehdot ja sen vaikutus kokoojaojan paikkaan</a:t>
            </a:r>
          </a:p>
          <a:p>
            <a:pPr eaLnBrk="1" hangingPunct="1"/>
            <a:endParaRPr lang="fi-FI" altLang="fi-FI" sz="2000" dirty="0">
              <a:latin typeface="Verdana" panose="020B0604030504040204" pitchFamily="34" charset="0"/>
            </a:endParaRPr>
          </a:p>
          <a:p>
            <a:pPr eaLnBrk="1" hangingPunct="1"/>
            <a:endParaRPr lang="fi-FI" altLang="fi-FI" sz="2000" dirty="0">
              <a:latin typeface="Verdana" panose="020B0604030504040204" pitchFamily="34" charset="0"/>
            </a:endParaRPr>
          </a:p>
        </p:txBody>
      </p:sp>
      <p:sp>
        <p:nvSpPr>
          <p:cNvPr id="17414" name="Tekstikehys 6"/>
          <p:cNvSpPr txBox="1">
            <a:spLocks noChangeArrowheads="1"/>
          </p:cNvSpPr>
          <p:nvPr/>
        </p:nvSpPr>
        <p:spPr bwMode="auto">
          <a:xfrm>
            <a:off x="666750" y="1372369"/>
            <a:ext cx="88931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Font typeface="Arial" panose="020B0604020202020204" pitchFamily="34" charset="0"/>
              <a:buChar char="•"/>
              <a:defRPr sz="2400">
                <a:solidFill>
                  <a:schemeClr val="tx1"/>
                </a:solidFill>
                <a:latin typeface="Times New Roman" panose="02020603050405020304" pitchFamily="18" charset="0"/>
              </a:defRPr>
            </a:lvl1pPr>
            <a:lvl2pPr marL="742950" indent="-285750" eaLnBrk="0" hangingPunct="0">
              <a:buFont typeface="Arial" panose="020B0604020202020204" pitchFamily="34" charset="0"/>
              <a:buChar char="•"/>
              <a:defRPr sz="2400">
                <a:solidFill>
                  <a:schemeClr val="tx1"/>
                </a:solidFill>
                <a:latin typeface="Times New Roman" panose="02020603050405020304" pitchFamily="18" charset="0"/>
              </a:defRPr>
            </a:lvl2pPr>
            <a:lvl3pPr marL="1143000" indent="-228600" eaLnBrk="0" hangingPunct="0">
              <a:buFont typeface="Arial" panose="020B0604020202020204" pitchFamily="34" charset="0"/>
              <a:buChar char="•"/>
              <a:defRPr sz="2400">
                <a:solidFill>
                  <a:schemeClr val="tx1"/>
                </a:solidFill>
                <a:latin typeface="Times New Roman" panose="02020603050405020304" pitchFamily="18" charset="0"/>
              </a:defRPr>
            </a:lvl3pPr>
            <a:lvl4pPr marL="1600200" indent="-228600" eaLnBrk="0" hangingPunct="0">
              <a:buFont typeface="Arial" panose="020B0604020202020204" pitchFamily="34" charset="0"/>
              <a:buChar char="•"/>
              <a:defRPr sz="2400">
                <a:solidFill>
                  <a:schemeClr val="tx1"/>
                </a:solidFill>
                <a:latin typeface="Times New Roman" panose="02020603050405020304" pitchFamily="18" charset="0"/>
              </a:defRPr>
            </a:lvl4pPr>
            <a:lvl5pPr marL="2057400" indent="-228600" eaLnBrk="0" hangingPunct="0">
              <a:buFont typeface="Arial" panose="020B0604020202020204" pitchFamily="34" charset="0"/>
              <a:buChar char="•"/>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9pPr>
          </a:lstStyle>
          <a:p>
            <a:pPr eaLnBrk="1" hangingPunct="1">
              <a:buFontTx/>
              <a:buNone/>
            </a:pPr>
            <a:r>
              <a:rPr lang="fi-FI" altLang="fi-FI" sz="2000">
                <a:latin typeface="Verdana" panose="020B0604030504040204" pitchFamily="34" charset="0"/>
              </a:rPr>
              <a:t> Ojien sijoitteluun vaikuttavia tekijöitä</a:t>
            </a:r>
          </a:p>
        </p:txBody>
      </p:sp>
      <p:sp>
        <p:nvSpPr>
          <p:cNvPr id="17415" name="Tekstikehys 6"/>
          <p:cNvSpPr txBox="1">
            <a:spLocks noChangeArrowheads="1"/>
          </p:cNvSpPr>
          <p:nvPr/>
        </p:nvSpPr>
        <p:spPr bwMode="auto">
          <a:xfrm>
            <a:off x="504825" y="3933056"/>
            <a:ext cx="8893175"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Font typeface="Arial" panose="020B0604020202020204" pitchFamily="34" charset="0"/>
              <a:buChar char="•"/>
              <a:defRPr sz="2400">
                <a:solidFill>
                  <a:schemeClr val="tx1"/>
                </a:solidFill>
                <a:latin typeface="Times New Roman" panose="02020603050405020304" pitchFamily="18" charset="0"/>
              </a:defRPr>
            </a:lvl1pPr>
            <a:lvl2pPr marL="742950" indent="-285750" eaLnBrk="0" hangingPunct="0">
              <a:buFont typeface="Arial" panose="020B0604020202020204" pitchFamily="34" charset="0"/>
              <a:buChar char="•"/>
              <a:defRPr sz="2400">
                <a:solidFill>
                  <a:schemeClr val="tx1"/>
                </a:solidFill>
                <a:latin typeface="Times New Roman" panose="02020603050405020304" pitchFamily="18" charset="0"/>
              </a:defRPr>
            </a:lvl2pPr>
            <a:lvl3pPr marL="1143000" indent="-228600" eaLnBrk="0" hangingPunct="0">
              <a:buFont typeface="Arial" panose="020B0604020202020204" pitchFamily="34" charset="0"/>
              <a:buChar char="•"/>
              <a:defRPr sz="2400">
                <a:solidFill>
                  <a:schemeClr val="tx1"/>
                </a:solidFill>
                <a:latin typeface="Times New Roman" panose="02020603050405020304" pitchFamily="18" charset="0"/>
              </a:defRPr>
            </a:lvl3pPr>
            <a:lvl4pPr marL="1600200" indent="-228600" eaLnBrk="0" hangingPunct="0">
              <a:buFont typeface="Arial" panose="020B0604020202020204" pitchFamily="34" charset="0"/>
              <a:buChar char="•"/>
              <a:defRPr sz="2400">
                <a:solidFill>
                  <a:schemeClr val="tx1"/>
                </a:solidFill>
                <a:latin typeface="Times New Roman" panose="02020603050405020304" pitchFamily="18" charset="0"/>
              </a:defRPr>
            </a:lvl4pPr>
            <a:lvl5pPr marL="2057400" indent="-228600" eaLnBrk="0" hangingPunct="0">
              <a:buFont typeface="Arial" panose="020B0604020202020204" pitchFamily="34" charset="0"/>
              <a:buChar char="•"/>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9pPr>
          </a:lstStyle>
          <a:p>
            <a:pPr eaLnBrk="1" hangingPunct="1">
              <a:buFontTx/>
              <a:buNone/>
            </a:pPr>
            <a:r>
              <a:rPr lang="fi-FI" altLang="fi-FI" sz="2000" dirty="0">
                <a:latin typeface="Verdana" panose="020B0604030504040204" pitchFamily="34" charset="0"/>
              </a:rPr>
              <a:t>Imuojien sijoittelussa tavoitteena on tasainen ojasyvyys ja kaltevuus, myös lohkon tuleva viljelysuunta on syytä ottaa huomioon.</a:t>
            </a:r>
          </a:p>
          <a:p>
            <a:pPr eaLnBrk="1" hangingPunct="1">
              <a:buFontTx/>
              <a:buChar char="•"/>
            </a:pPr>
            <a:endParaRPr lang="fi-FI" altLang="fi-FI" sz="2000" dirty="0">
              <a:latin typeface="Verdana" panose="020B0604030504040204" pitchFamily="34" charset="0"/>
            </a:endParaRPr>
          </a:p>
          <a:p>
            <a:pPr marL="457200" lvl="1" indent="0" eaLnBrk="1" hangingPunct="1">
              <a:buNone/>
            </a:pPr>
            <a:endParaRPr lang="fi-FI" altLang="fi-FI" sz="2000" dirty="0">
              <a:latin typeface="Verdana" panose="020B060403050404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Line 6"/>
          <p:cNvSpPr>
            <a:spLocks noChangeShapeType="1"/>
          </p:cNvSpPr>
          <p:nvPr/>
        </p:nvSpPr>
        <p:spPr bwMode="auto">
          <a:xfrm>
            <a:off x="0" y="381000"/>
            <a:ext cx="9906000" cy="0"/>
          </a:xfrm>
          <a:prstGeom prst="line">
            <a:avLst/>
          </a:prstGeom>
          <a:noFill/>
          <a:ln w="19050">
            <a:solidFill>
              <a:srgbClr val="339966"/>
            </a:solidFill>
            <a:round/>
            <a:headEnd/>
            <a:tailEnd/>
          </a:ln>
          <a:extLst>
            <a:ext uri="{909E8E84-426E-40DD-AFC4-6F175D3DCCD1}">
              <a14:hiddenFill xmlns:a14="http://schemas.microsoft.com/office/drawing/2010/main">
                <a:noFill/>
              </a14:hiddenFill>
            </a:ext>
          </a:extLst>
        </p:spPr>
        <p:txBody>
          <a:bodyPr/>
          <a:lstStyle/>
          <a:p>
            <a:endParaRPr lang="fi-FI"/>
          </a:p>
        </p:txBody>
      </p:sp>
      <p:pic>
        <p:nvPicPr>
          <p:cNvPr id="34819" name="Picture 33" descr="salaojayhdistys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475" y="115888"/>
            <a:ext cx="1012825"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Rectangle 6"/>
          <p:cNvSpPr>
            <a:spLocks noChangeArrowheads="1"/>
          </p:cNvSpPr>
          <p:nvPr/>
        </p:nvSpPr>
        <p:spPr bwMode="auto">
          <a:xfrm>
            <a:off x="350838" y="333375"/>
            <a:ext cx="9245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i-FI" altLang="fi-FI" sz="2800" b="1" dirty="0">
                <a:solidFill>
                  <a:srgbClr val="006532"/>
                </a:solidFill>
                <a:latin typeface="Arial" panose="020B0604020202020204" pitchFamily="34" charset="0"/>
              </a:rPr>
              <a:t>Salaojan syvyys</a:t>
            </a:r>
          </a:p>
        </p:txBody>
      </p:sp>
      <p:sp>
        <p:nvSpPr>
          <p:cNvPr id="34821" name="Tekstikehys 6"/>
          <p:cNvSpPr txBox="1">
            <a:spLocks noChangeArrowheads="1"/>
          </p:cNvSpPr>
          <p:nvPr/>
        </p:nvSpPr>
        <p:spPr bwMode="auto">
          <a:xfrm>
            <a:off x="344488" y="1557338"/>
            <a:ext cx="8113712" cy="268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fi-FI" altLang="fi-FI" sz="2000" dirty="0">
                <a:latin typeface="Verdana" panose="020B0604030504040204" pitchFamily="34" charset="0"/>
              </a:rPr>
              <a:t>Salaojan vähimmäissyvyyden tulee pääsääntöisesti olla sellainen, että pellon tasauksen jälkeen salaojan pohja on</a:t>
            </a:r>
          </a:p>
          <a:p>
            <a:pPr eaLnBrk="1" hangingPunct="1">
              <a:spcBef>
                <a:spcPct val="0"/>
              </a:spcBef>
              <a:buFontTx/>
              <a:buNone/>
            </a:pPr>
            <a:endParaRPr lang="fi-FI" altLang="fi-FI" sz="2000" dirty="0">
              <a:latin typeface="Verdana" panose="020B0604030504040204" pitchFamily="34" charset="0"/>
            </a:endParaRPr>
          </a:p>
          <a:p>
            <a:pPr eaLnBrk="1" hangingPunct="1">
              <a:spcBef>
                <a:spcPct val="0"/>
              </a:spcBef>
            </a:pPr>
            <a:r>
              <a:rPr lang="fi-FI" altLang="fi-FI" sz="2000" dirty="0">
                <a:latin typeface="Verdana" panose="020B0604030504040204" pitchFamily="34" charset="0"/>
              </a:rPr>
              <a:t> kivennäismailla vähintään 1 m ja </a:t>
            </a:r>
          </a:p>
          <a:p>
            <a:pPr eaLnBrk="1" hangingPunct="1">
              <a:spcBef>
                <a:spcPct val="0"/>
              </a:spcBef>
            </a:pPr>
            <a:endParaRPr lang="fi-FI" altLang="fi-FI" sz="1000" dirty="0">
              <a:latin typeface="Verdana" panose="020B0604030504040204" pitchFamily="34" charset="0"/>
            </a:endParaRPr>
          </a:p>
          <a:p>
            <a:pPr eaLnBrk="1" hangingPunct="1">
              <a:spcBef>
                <a:spcPct val="0"/>
              </a:spcBef>
            </a:pPr>
            <a:r>
              <a:rPr lang="fi-FI" altLang="fi-FI" sz="2000" dirty="0">
                <a:latin typeface="Verdana" panose="020B0604030504040204" pitchFamily="34" charset="0"/>
              </a:rPr>
              <a:t> turvemailla vähintään 1,2 m pellon pinnasta.</a:t>
            </a:r>
          </a:p>
          <a:p>
            <a:pPr eaLnBrk="1" hangingPunct="1">
              <a:spcBef>
                <a:spcPct val="0"/>
              </a:spcBef>
              <a:buFontTx/>
              <a:buNone/>
            </a:pPr>
            <a:r>
              <a:rPr lang="fi-FI" altLang="fi-FI" sz="2400" dirty="0">
                <a:latin typeface="Verdana" panose="020B0604030504040204" pitchFamily="34" charset="0"/>
              </a:rPr>
              <a:t>  </a:t>
            </a:r>
            <a:r>
              <a:rPr lang="fi-FI" altLang="fi-FI" sz="1600" dirty="0">
                <a:latin typeface="Verdana" panose="020B0604030504040204" pitchFamily="34" charset="0"/>
              </a:rPr>
              <a:t>(paksuturpeisilla raivauksilla jopa 1,5 m) </a:t>
            </a:r>
          </a:p>
          <a:p>
            <a:pPr eaLnBrk="1" hangingPunct="1">
              <a:spcBef>
                <a:spcPct val="0"/>
              </a:spcBef>
            </a:pPr>
            <a:endParaRPr lang="fi-FI" altLang="fi-FI" sz="1600" dirty="0">
              <a:latin typeface="Verdana" panose="020B0604030504040204" pitchFamily="34" charset="0"/>
            </a:endParaRPr>
          </a:p>
          <a:p>
            <a:pPr eaLnBrk="1" hangingPunct="1">
              <a:spcBef>
                <a:spcPct val="0"/>
              </a:spcBef>
            </a:pPr>
            <a:endParaRPr lang="fi-FI" altLang="fi-FI" sz="2000" dirty="0">
              <a:latin typeface="Verdana" panose="020B0604030504040204" pitchFamily="34" charset="0"/>
            </a:endParaRPr>
          </a:p>
        </p:txBody>
      </p:sp>
      <p:sp>
        <p:nvSpPr>
          <p:cNvPr id="34822" name="Tekstikehys 6"/>
          <p:cNvSpPr txBox="1">
            <a:spLocks noChangeArrowheads="1"/>
          </p:cNvSpPr>
          <p:nvPr/>
        </p:nvSpPr>
        <p:spPr bwMode="auto">
          <a:xfrm>
            <a:off x="200472" y="4240213"/>
            <a:ext cx="8856663"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fi-FI" altLang="fi-FI" sz="2000" dirty="0">
                <a:latin typeface="Verdana" panose="020B0604030504040204" pitchFamily="34" charset="0"/>
              </a:rPr>
              <a:t>Ojasyvyyteen voidaan harkita olosuhteista (karikot, pieni kuivavara, pehmeä pohjamaa) johtuvia poikkeamia, jotka tulee perustella suunnitelmassa. </a:t>
            </a:r>
          </a:p>
          <a:p>
            <a:pPr eaLnBrk="1" hangingPunct="1">
              <a:spcBef>
                <a:spcPct val="0"/>
              </a:spcBef>
              <a:buFontTx/>
              <a:buNone/>
            </a:pPr>
            <a:endParaRPr lang="fi-FI" altLang="fi-FI" sz="1000" dirty="0">
              <a:latin typeface="Verdana" panose="020B0604030504040204" pitchFamily="34" charset="0"/>
            </a:endParaRPr>
          </a:p>
        </p:txBody>
      </p:sp>
    </p:spTree>
    <p:extLst>
      <p:ext uri="{BB962C8B-B14F-4D97-AF65-F5344CB8AC3E}">
        <p14:creationId xmlns:p14="http://schemas.microsoft.com/office/powerpoint/2010/main" val="36455894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619125" y="571500"/>
            <a:ext cx="84201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buFont typeface="Arial" panose="020B0604020202020204" pitchFamily="34" charset="0"/>
              <a:buChar char="•"/>
              <a:defRPr sz="2400">
                <a:solidFill>
                  <a:schemeClr val="tx1"/>
                </a:solidFill>
                <a:latin typeface="Times New Roman" panose="02020603050405020304" pitchFamily="18" charset="0"/>
              </a:defRPr>
            </a:lvl1pPr>
            <a:lvl2pPr marL="742950" indent="-285750" eaLnBrk="0" hangingPunct="0">
              <a:buFont typeface="Arial" panose="020B0604020202020204" pitchFamily="34" charset="0"/>
              <a:buChar char="•"/>
              <a:defRPr sz="2400">
                <a:solidFill>
                  <a:schemeClr val="tx1"/>
                </a:solidFill>
                <a:latin typeface="Times New Roman" panose="02020603050405020304" pitchFamily="18" charset="0"/>
              </a:defRPr>
            </a:lvl2pPr>
            <a:lvl3pPr marL="1143000" indent="-228600" eaLnBrk="0" hangingPunct="0">
              <a:buFont typeface="Arial" panose="020B0604020202020204" pitchFamily="34" charset="0"/>
              <a:buChar char="•"/>
              <a:defRPr sz="2400">
                <a:solidFill>
                  <a:schemeClr val="tx1"/>
                </a:solidFill>
                <a:latin typeface="Times New Roman" panose="02020603050405020304" pitchFamily="18" charset="0"/>
              </a:defRPr>
            </a:lvl3pPr>
            <a:lvl4pPr marL="1600200" indent="-228600" eaLnBrk="0" hangingPunct="0">
              <a:buFont typeface="Arial" panose="020B0604020202020204" pitchFamily="34" charset="0"/>
              <a:buChar char="•"/>
              <a:defRPr sz="2400">
                <a:solidFill>
                  <a:schemeClr val="tx1"/>
                </a:solidFill>
                <a:latin typeface="Times New Roman" panose="02020603050405020304" pitchFamily="18" charset="0"/>
              </a:defRPr>
            </a:lvl4pPr>
            <a:lvl5pPr marL="2057400" indent="-228600" eaLnBrk="0" hangingPunct="0">
              <a:buFont typeface="Arial" panose="020B0604020202020204" pitchFamily="34" charset="0"/>
              <a:buChar char="•"/>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9pPr>
          </a:lstStyle>
          <a:p>
            <a:pPr algn="ctr" eaLnBrk="1" hangingPunct="1">
              <a:buFontTx/>
              <a:buNone/>
            </a:pPr>
            <a:r>
              <a:rPr lang="fi-FI" altLang="fi-FI" sz="2800" b="1">
                <a:solidFill>
                  <a:srgbClr val="006532"/>
                </a:solidFill>
                <a:latin typeface="Arial" panose="020B0604020202020204" pitchFamily="34" charset="0"/>
              </a:rPr>
              <a:t>Salaojien sijoittelu 1</a:t>
            </a:r>
            <a:br>
              <a:rPr lang="fi-FI" altLang="fi-FI" sz="2800" b="1">
                <a:solidFill>
                  <a:srgbClr val="006532"/>
                </a:solidFill>
                <a:latin typeface="Arial" panose="020B0604020202020204" pitchFamily="34" charset="0"/>
              </a:rPr>
            </a:br>
            <a:endParaRPr lang="fi-FI" altLang="fi-FI" sz="1600" b="1">
              <a:solidFill>
                <a:srgbClr val="006532"/>
              </a:solidFill>
              <a:latin typeface="Arial" panose="020B0604020202020204" pitchFamily="34" charset="0"/>
            </a:endParaRPr>
          </a:p>
        </p:txBody>
      </p:sp>
      <p:sp>
        <p:nvSpPr>
          <p:cNvPr id="18435" name="Line 4"/>
          <p:cNvSpPr>
            <a:spLocks noChangeShapeType="1"/>
          </p:cNvSpPr>
          <p:nvPr/>
        </p:nvSpPr>
        <p:spPr bwMode="auto">
          <a:xfrm>
            <a:off x="0" y="381000"/>
            <a:ext cx="9906000" cy="0"/>
          </a:xfrm>
          <a:prstGeom prst="line">
            <a:avLst/>
          </a:prstGeom>
          <a:noFill/>
          <a:ln w="19050">
            <a:solidFill>
              <a:srgbClr val="339966"/>
            </a:solidFill>
            <a:round/>
            <a:headEnd/>
            <a:tailEnd/>
          </a:ln>
          <a:extLst>
            <a:ext uri="{909E8E84-426E-40DD-AFC4-6F175D3DCCD1}">
              <a14:hiddenFill xmlns:a14="http://schemas.microsoft.com/office/drawing/2010/main">
                <a:noFill/>
              </a14:hiddenFill>
            </a:ext>
          </a:extLst>
        </p:spPr>
        <p:txBody>
          <a:bodyPr/>
          <a:lstStyle/>
          <a:p>
            <a:endParaRPr lang="fi-FI"/>
          </a:p>
        </p:txBody>
      </p:sp>
      <p:pic>
        <p:nvPicPr>
          <p:cNvPr id="18436" name="Kuva 6" descr="7.20a.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60463" y="1357313"/>
            <a:ext cx="6965950" cy="435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33" descr="salaojayhdistys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475" y="115888"/>
            <a:ext cx="1012825"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Line 3"/>
          <p:cNvSpPr>
            <a:spLocks noChangeShapeType="1"/>
          </p:cNvSpPr>
          <p:nvPr/>
        </p:nvSpPr>
        <p:spPr bwMode="auto">
          <a:xfrm>
            <a:off x="0" y="381000"/>
            <a:ext cx="9906000" cy="0"/>
          </a:xfrm>
          <a:prstGeom prst="line">
            <a:avLst/>
          </a:prstGeom>
          <a:noFill/>
          <a:ln w="19050">
            <a:solidFill>
              <a:srgbClr val="339966"/>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9459" name="Rectangle 9"/>
          <p:cNvSpPr>
            <a:spLocks noChangeArrowheads="1"/>
          </p:cNvSpPr>
          <p:nvPr/>
        </p:nvSpPr>
        <p:spPr bwMode="auto">
          <a:xfrm>
            <a:off x="741363" y="260350"/>
            <a:ext cx="84201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buFont typeface="Arial" panose="020B0604020202020204" pitchFamily="34" charset="0"/>
              <a:buChar char="•"/>
              <a:defRPr sz="2400">
                <a:solidFill>
                  <a:schemeClr val="tx1"/>
                </a:solidFill>
                <a:latin typeface="Times New Roman" panose="02020603050405020304" pitchFamily="18" charset="0"/>
              </a:defRPr>
            </a:lvl1pPr>
            <a:lvl2pPr marL="742950" indent="-285750" eaLnBrk="0" hangingPunct="0">
              <a:buFont typeface="Arial" panose="020B0604020202020204" pitchFamily="34" charset="0"/>
              <a:buChar char="•"/>
              <a:defRPr sz="2400">
                <a:solidFill>
                  <a:schemeClr val="tx1"/>
                </a:solidFill>
                <a:latin typeface="Times New Roman" panose="02020603050405020304" pitchFamily="18" charset="0"/>
              </a:defRPr>
            </a:lvl2pPr>
            <a:lvl3pPr marL="1143000" indent="-228600" eaLnBrk="0" hangingPunct="0">
              <a:buFont typeface="Arial" panose="020B0604020202020204" pitchFamily="34" charset="0"/>
              <a:buChar char="•"/>
              <a:defRPr sz="2400">
                <a:solidFill>
                  <a:schemeClr val="tx1"/>
                </a:solidFill>
                <a:latin typeface="Times New Roman" panose="02020603050405020304" pitchFamily="18" charset="0"/>
              </a:defRPr>
            </a:lvl3pPr>
            <a:lvl4pPr marL="1600200" indent="-228600" eaLnBrk="0" hangingPunct="0">
              <a:buFont typeface="Arial" panose="020B0604020202020204" pitchFamily="34" charset="0"/>
              <a:buChar char="•"/>
              <a:defRPr sz="2400">
                <a:solidFill>
                  <a:schemeClr val="tx1"/>
                </a:solidFill>
                <a:latin typeface="Times New Roman" panose="02020603050405020304" pitchFamily="18" charset="0"/>
              </a:defRPr>
            </a:lvl4pPr>
            <a:lvl5pPr marL="2057400" indent="-228600" eaLnBrk="0" hangingPunct="0">
              <a:buFont typeface="Arial" panose="020B0604020202020204" pitchFamily="34" charset="0"/>
              <a:buChar char="•"/>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9pPr>
          </a:lstStyle>
          <a:p>
            <a:pPr algn="ctr">
              <a:buFontTx/>
              <a:buNone/>
            </a:pPr>
            <a:r>
              <a:rPr lang="fi-FI" altLang="fi-FI" sz="2800" b="1">
                <a:solidFill>
                  <a:srgbClr val="006534"/>
                </a:solidFill>
                <a:latin typeface="Arial" panose="020B0604020202020204" pitchFamily="34" charset="0"/>
              </a:rPr>
              <a:t>Salaojien sijoittelu 2</a:t>
            </a:r>
          </a:p>
        </p:txBody>
      </p:sp>
      <p:pic>
        <p:nvPicPr>
          <p:cNvPr id="19460" name="Kuva 4" descr="7.20b.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5575" y="2428875"/>
            <a:ext cx="9296400"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33" descr="salaojayhdistys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475" y="115888"/>
            <a:ext cx="1012825"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3" descr="salaojayhdistys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475" y="115888"/>
            <a:ext cx="1012825"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2"/>
          <p:cNvSpPr>
            <a:spLocks noChangeArrowheads="1"/>
          </p:cNvSpPr>
          <p:nvPr/>
        </p:nvSpPr>
        <p:spPr bwMode="auto">
          <a:xfrm>
            <a:off x="741363" y="333375"/>
            <a:ext cx="84201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buFont typeface="Arial" panose="020B0604020202020204" pitchFamily="34" charset="0"/>
              <a:buChar char="•"/>
              <a:defRPr sz="2400">
                <a:solidFill>
                  <a:schemeClr val="tx1"/>
                </a:solidFill>
                <a:latin typeface="Times New Roman" panose="02020603050405020304" pitchFamily="18" charset="0"/>
              </a:defRPr>
            </a:lvl1pPr>
            <a:lvl2pPr marL="742950" indent="-285750" eaLnBrk="0" hangingPunct="0">
              <a:buFont typeface="Arial" panose="020B0604020202020204" pitchFamily="34" charset="0"/>
              <a:buChar char="•"/>
              <a:defRPr sz="2400">
                <a:solidFill>
                  <a:schemeClr val="tx1"/>
                </a:solidFill>
                <a:latin typeface="Times New Roman" panose="02020603050405020304" pitchFamily="18" charset="0"/>
              </a:defRPr>
            </a:lvl2pPr>
            <a:lvl3pPr marL="1143000" indent="-228600" eaLnBrk="0" hangingPunct="0">
              <a:buFont typeface="Arial" panose="020B0604020202020204" pitchFamily="34" charset="0"/>
              <a:buChar char="•"/>
              <a:defRPr sz="2400">
                <a:solidFill>
                  <a:schemeClr val="tx1"/>
                </a:solidFill>
                <a:latin typeface="Times New Roman" panose="02020603050405020304" pitchFamily="18" charset="0"/>
              </a:defRPr>
            </a:lvl3pPr>
            <a:lvl4pPr marL="1600200" indent="-228600" eaLnBrk="0" hangingPunct="0">
              <a:buFont typeface="Arial" panose="020B0604020202020204" pitchFamily="34" charset="0"/>
              <a:buChar char="•"/>
              <a:defRPr sz="2400">
                <a:solidFill>
                  <a:schemeClr val="tx1"/>
                </a:solidFill>
                <a:latin typeface="Times New Roman" panose="02020603050405020304" pitchFamily="18" charset="0"/>
              </a:defRPr>
            </a:lvl4pPr>
            <a:lvl5pPr marL="2057400" indent="-228600" eaLnBrk="0" hangingPunct="0">
              <a:buFont typeface="Arial" panose="020B0604020202020204" pitchFamily="34" charset="0"/>
              <a:buChar char="•"/>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9pPr>
          </a:lstStyle>
          <a:p>
            <a:pPr algn="ctr" eaLnBrk="1" hangingPunct="1">
              <a:buFontTx/>
              <a:buNone/>
            </a:pPr>
            <a:r>
              <a:rPr lang="en-GB" altLang="fi-FI" sz="2800" b="1">
                <a:solidFill>
                  <a:srgbClr val="006532"/>
                </a:solidFill>
                <a:latin typeface="Arial" panose="020B0604020202020204" pitchFamily="34" charset="0"/>
              </a:rPr>
              <a:t>Maankuivatuksen muodot peltoviljelyssä</a:t>
            </a:r>
          </a:p>
        </p:txBody>
      </p:sp>
      <p:sp>
        <p:nvSpPr>
          <p:cNvPr id="3076" name="Rectangle 3"/>
          <p:cNvSpPr>
            <a:spLocks noChangeArrowheads="1"/>
          </p:cNvSpPr>
          <p:nvPr/>
        </p:nvSpPr>
        <p:spPr bwMode="auto">
          <a:xfrm>
            <a:off x="584200" y="1125538"/>
            <a:ext cx="8915400" cy="547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buFont typeface="Arial" panose="020B0604020202020204" pitchFamily="34" charset="0"/>
              <a:buChar char="•"/>
              <a:defRPr sz="2400">
                <a:solidFill>
                  <a:schemeClr val="tx1"/>
                </a:solidFill>
                <a:latin typeface="Times New Roman" panose="02020603050405020304" pitchFamily="18" charset="0"/>
              </a:defRPr>
            </a:lvl1pPr>
            <a:lvl2pPr marL="742950" indent="-285750" eaLnBrk="0" hangingPunct="0">
              <a:buFont typeface="Arial" panose="020B0604020202020204" pitchFamily="34" charset="0"/>
              <a:buChar char="•"/>
              <a:defRPr sz="2400">
                <a:solidFill>
                  <a:schemeClr val="tx1"/>
                </a:solidFill>
                <a:latin typeface="Times New Roman" panose="02020603050405020304" pitchFamily="18" charset="0"/>
              </a:defRPr>
            </a:lvl2pPr>
            <a:lvl3pPr marL="1143000" indent="-228600" eaLnBrk="0" hangingPunct="0">
              <a:buFont typeface="Arial" panose="020B0604020202020204" pitchFamily="34" charset="0"/>
              <a:buChar char="•"/>
              <a:defRPr sz="2400">
                <a:solidFill>
                  <a:schemeClr val="tx1"/>
                </a:solidFill>
                <a:latin typeface="Times New Roman" panose="02020603050405020304" pitchFamily="18" charset="0"/>
              </a:defRPr>
            </a:lvl3pPr>
            <a:lvl4pPr marL="1600200" indent="-228600" eaLnBrk="0" hangingPunct="0">
              <a:buFont typeface="Arial" panose="020B0604020202020204" pitchFamily="34" charset="0"/>
              <a:buChar char="•"/>
              <a:defRPr sz="2400">
                <a:solidFill>
                  <a:schemeClr val="tx1"/>
                </a:solidFill>
                <a:latin typeface="Times New Roman" panose="02020603050405020304" pitchFamily="18" charset="0"/>
              </a:defRPr>
            </a:lvl4pPr>
            <a:lvl5pPr marL="2057400" indent="-228600" eaLnBrk="0" hangingPunct="0">
              <a:buFont typeface="Arial" panose="020B0604020202020204" pitchFamily="34" charset="0"/>
              <a:buChar char="•"/>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9pPr>
          </a:lstStyle>
          <a:p>
            <a:pPr eaLnBrk="1" hangingPunct="1">
              <a:lnSpc>
                <a:spcPct val="90000"/>
              </a:lnSpc>
              <a:spcBef>
                <a:spcPct val="20000"/>
              </a:spcBef>
              <a:buFontTx/>
              <a:buChar char="•"/>
            </a:pPr>
            <a:r>
              <a:rPr lang="en-GB" altLang="fi-FI" b="1">
                <a:latin typeface="Verdana" panose="020B0604030504040204" pitchFamily="34" charset="0"/>
              </a:rPr>
              <a:t>Peruskuivatus</a:t>
            </a:r>
          </a:p>
          <a:p>
            <a:pPr eaLnBrk="1" hangingPunct="1">
              <a:lnSpc>
                <a:spcPct val="90000"/>
              </a:lnSpc>
              <a:spcBef>
                <a:spcPct val="20000"/>
              </a:spcBef>
              <a:buFontTx/>
              <a:buNone/>
            </a:pPr>
            <a:r>
              <a:rPr lang="en-GB" altLang="fi-FI" sz="2000">
                <a:latin typeface="Verdana" panose="020B0604030504040204" pitchFamily="34" charset="0"/>
              </a:rPr>
              <a:t>	- valtaojat  </a:t>
            </a:r>
          </a:p>
          <a:p>
            <a:pPr eaLnBrk="1" hangingPunct="1">
              <a:lnSpc>
                <a:spcPct val="90000"/>
              </a:lnSpc>
              <a:spcBef>
                <a:spcPct val="20000"/>
              </a:spcBef>
              <a:buFontTx/>
              <a:buNone/>
            </a:pPr>
            <a:r>
              <a:rPr lang="en-GB" altLang="fi-FI" sz="2000">
                <a:latin typeface="Verdana" panose="020B0604030504040204" pitchFamily="34" charset="0"/>
              </a:rPr>
              <a:t>	- luonnon uomien perkaus</a:t>
            </a:r>
          </a:p>
          <a:p>
            <a:pPr eaLnBrk="1" hangingPunct="1">
              <a:lnSpc>
                <a:spcPct val="90000"/>
              </a:lnSpc>
              <a:spcBef>
                <a:spcPct val="20000"/>
              </a:spcBef>
              <a:buFontTx/>
              <a:buNone/>
            </a:pPr>
            <a:r>
              <a:rPr lang="en-GB" altLang="fi-FI" sz="2000">
                <a:latin typeface="Verdana" panose="020B0604030504040204" pitchFamily="34" charset="0"/>
              </a:rPr>
              <a:t>	- pengerryskuivatus</a:t>
            </a:r>
          </a:p>
          <a:p>
            <a:pPr eaLnBrk="1" hangingPunct="1">
              <a:lnSpc>
                <a:spcPct val="90000"/>
              </a:lnSpc>
              <a:spcBef>
                <a:spcPct val="20000"/>
              </a:spcBef>
              <a:buFontTx/>
              <a:buNone/>
            </a:pPr>
            <a:endParaRPr lang="en-GB" altLang="fi-FI" sz="2000">
              <a:latin typeface="Verdana" panose="020B0604030504040204" pitchFamily="34" charset="0"/>
            </a:endParaRPr>
          </a:p>
          <a:p>
            <a:pPr eaLnBrk="1" hangingPunct="1">
              <a:lnSpc>
                <a:spcPct val="90000"/>
              </a:lnSpc>
              <a:spcBef>
                <a:spcPct val="20000"/>
              </a:spcBef>
              <a:buFontTx/>
              <a:buChar char="•"/>
            </a:pPr>
            <a:r>
              <a:rPr lang="en-GB" altLang="fi-FI" b="1">
                <a:latin typeface="Verdana" panose="020B0604030504040204" pitchFamily="34" charset="0"/>
              </a:rPr>
              <a:t>Paikalliskuivatus</a:t>
            </a:r>
          </a:p>
          <a:p>
            <a:pPr eaLnBrk="1" hangingPunct="1">
              <a:lnSpc>
                <a:spcPct val="90000"/>
              </a:lnSpc>
              <a:spcBef>
                <a:spcPct val="20000"/>
              </a:spcBef>
              <a:buFontTx/>
              <a:buNone/>
            </a:pPr>
            <a:r>
              <a:rPr lang="en-GB" altLang="fi-FI" sz="2000">
                <a:latin typeface="Verdana" panose="020B0604030504040204" pitchFamily="34" charset="0"/>
              </a:rPr>
              <a:t>	 -</a:t>
            </a:r>
            <a:r>
              <a:rPr lang="en-GB" altLang="fi-FI" sz="2000" b="1">
                <a:latin typeface="Verdana" panose="020B0604030504040204" pitchFamily="34" charset="0"/>
              </a:rPr>
              <a:t> </a:t>
            </a:r>
            <a:r>
              <a:rPr lang="en-GB" altLang="fi-FI" sz="2000">
                <a:latin typeface="Verdana" panose="020B0604030504040204" pitchFamily="34" charset="0"/>
              </a:rPr>
              <a:t>pintakuivatus</a:t>
            </a:r>
            <a:r>
              <a:rPr lang="en-GB" altLang="fi-FI" sz="2000" b="1">
                <a:latin typeface="Verdana" panose="020B0604030504040204" pitchFamily="34" charset="0"/>
              </a:rPr>
              <a:t> </a:t>
            </a:r>
            <a:r>
              <a:rPr lang="en-GB" altLang="fi-FI" sz="2000">
                <a:latin typeface="Verdana" panose="020B0604030504040204" pitchFamily="34" charset="0"/>
              </a:rPr>
              <a:t>(maanpinnan muotoilu, bedding)</a:t>
            </a:r>
          </a:p>
          <a:p>
            <a:pPr lvl="1" eaLnBrk="1" hangingPunct="1">
              <a:lnSpc>
                <a:spcPct val="90000"/>
              </a:lnSpc>
              <a:spcBef>
                <a:spcPct val="20000"/>
              </a:spcBef>
              <a:buFontTx/>
              <a:buNone/>
            </a:pPr>
            <a:r>
              <a:rPr lang="en-GB" altLang="fi-FI" sz="2000">
                <a:latin typeface="Verdana" panose="020B0604030504040204" pitchFamily="34" charset="0"/>
              </a:rPr>
              <a:t>- avo-ojat (sarkaojat)</a:t>
            </a:r>
          </a:p>
          <a:p>
            <a:pPr lvl="1" eaLnBrk="1" hangingPunct="1">
              <a:lnSpc>
                <a:spcPct val="90000"/>
              </a:lnSpc>
              <a:spcBef>
                <a:spcPct val="20000"/>
              </a:spcBef>
              <a:buFontTx/>
              <a:buNone/>
            </a:pPr>
            <a:r>
              <a:rPr lang="en-GB" altLang="fi-FI" sz="2000">
                <a:latin typeface="Verdana" panose="020B0604030504040204" pitchFamily="34" charset="0"/>
              </a:rPr>
              <a:t>- salaojat</a:t>
            </a:r>
          </a:p>
          <a:p>
            <a:pPr lvl="1" eaLnBrk="1" hangingPunct="1">
              <a:lnSpc>
                <a:spcPct val="90000"/>
              </a:lnSpc>
              <a:spcBef>
                <a:spcPct val="20000"/>
              </a:spcBef>
              <a:buFontTx/>
              <a:buNone/>
            </a:pPr>
            <a:endParaRPr lang="en-GB" altLang="fi-FI" sz="2000">
              <a:latin typeface="Verdana" panose="020B0604030504040204" pitchFamily="34" charset="0"/>
            </a:endParaRPr>
          </a:p>
          <a:p>
            <a:pPr eaLnBrk="1" hangingPunct="1">
              <a:lnSpc>
                <a:spcPct val="90000"/>
              </a:lnSpc>
              <a:spcBef>
                <a:spcPct val="20000"/>
              </a:spcBef>
              <a:buFontTx/>
              <a:buChar char="•"/>
            </a:pPr>
            <a:r>
              <a:rPr lang="en-GB" altLang="fi-FI" b="1">
                <a:latin typeface="Verdana" panose="020B0604030504040204" pitchFamily="34" charset="0"/>
              </a:rPr>
              <a:t>Tulvasuojelu</a:t>
            </a:r>
          </a:p>
          <a:p>
            <a:pPr eaLnBrk="1" hangingPunct="1">
              <a:lnSpc>
                <a:spcPct val="90000"/>
              </a:lnSpc>
              <a:spcBef>
                <a:spcPct val="20000"/>
              </a:spcBef>
              <a:buFontTx/>
              <a:buNone/>
            </a:pPr>
            <a:endParaRPr lang="en-GB" altLang="fi-FI" sz="2000" b="1">
              <a:latin typeface="Verdana" panose="020B0604030504040204" pitchFamily="34" charset="0"/>
            </a:endParaRPr>
          </a:p>
          <a:p>
            <a:pPr eaLnBrk="1" hangingPunct="1">
              <a:lnSpc>
                <a:spcPct val="90000"/>
              </a:lnSpc>
              <a:spcBef>
                <a:spcPct val="20000"/>
              </a:spcBef>
              <a:buFontTx/>
              <a:buNone/>
            </a:pPr>
            <a:r>
              <a:rPr lang="en-GB" altLang="fi-FI" sz="2000" b="1">
                <a:latin typeface="Verdana" panose="020B0604030504040204" pitchFamily="34" charset="0"/>
              </a:rPr>
              <a:t>Kunnostusojitus: </a:t>
            </a:r>
            <a:r>
              <a:rPr lang="en-GB" altLang="fi-FI" sz="2000">
                <a:latin typeface="Verdana" panose="020B0604030504040204" pitchFamily="34" charset="0"/>
              </a:rPr>
              <a:t>peruskuivatus, sarkaojat</a:t>
            </a:r>
          </a:p>
          <a:p>
            <a:pPr eaLnBrk="1" hangingPunct="1">
              <a:lnSpc>
                <a:spcPct val="90000"/>
              </a:lnSpc>
              <a:spcBef>
                <a:spcPct val="20000"/>
              </a:spcBef>
              <a:buFontTx/>
              <a:buNone/>
            </a:pPr>
            <a:r>
              <a:rPr lang="en-GB" altLang="fi-FI" sz="2000" b="1">
                <a:latin typeface="Verdana" panose="020B0604030504040204" pitchFamily="34" charset="0"/>
              </a:rPr>
              <a:t>Salaojitus: </a:t>
            </a:r>
            <a:r>
              <a:rPr lang="en-GB" altLang="fi-FI" sz="2000">
                <a:latin typeface="Verdana" panose="020B0604030504040204" pitchFamily="34" charset="0"/>
              </a:rPr>
              <a:t>ensiojitus, täydennysojitus, uusintaojitus</a:t>
            </a:r>
          </a:p>
          <a:p>
            <a:pPr lvl="1" eaLnBrk="1" hangingPunct="1">
              <a:lnSpc>
                <a:spcPct val="90000"/>
              </a:lnSpc>
              <a:spcBef>
                <a:spcPct val="20000"/>
              </a:spcBef>
              <a:buFontTx/>
              <a:buNone/>
            </a:pPr>
            <a:endParaRPr lang="en-GB" altLang="fi-FI" sz="2000">
              <a:latin typeface="Verdana" panose="020B0604030504040204" pitchFamily="34" charset="0"/>
            </a:endParaRPr>
          </a:p>
        </p:txBody>
      </p:sp>
      <p:sp>
        <p:nvSpPr>
          <p:cNvPr id="3077" name="Line 6"/>
          <p:cNvSpPr>
            <a:spLocks noChangeShapeType="1"/>
          </p:cNvSpPr>
          <p:nvPr/>
        </p:nvSpPr>
        <p:spPr bwMode="auto">
          <a:xfrm>
            <a:off x="0" y="381000"/>
            <a:ext cx="9906000" cy="0"/>
          </a:xfrm>
          <a:prstGeom prst="line">
            <a:avLst/>
          </a:prstGeom>
          <a:noFill/>
          <a:ln w="19050">
            <a:solidFill>
              <a:srgbClr val="339966"/>
            </a:solidFill>
            <a:round/>
            <a:headEnd/>
            <a:tailEnd/>
          </a:ln>
          <a:extLst>
            <a:ext uri="{909E8E84-426E-40DD-AFC4-6F175D3DCCD1}">
              <a14:hiddenFill xmlns:a14="http://schemas.microsoft.com/office/drawing/2010/main">
                <a:noFill/>
              </a14:hiddenFill>
            </a:ext>
          </a:extLst>
        </p:spPr>
        <p:txBody>
          <a:bodyPr/>
          <a:lstStyle/>
          <a:p>
            <a:endParaRPr lang="fi-FI"/>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Line 3"/>
          <p:cNvSpPr>
            <a:spLocks noChangeShapeType="1"/>
          </p:cNvSpPr>
          <p:nvPr/>
        </p:nvSpPr>
        <p:spPr bwMode="auto">
          <a:xfrm>
            <a:off x="0" y="381000"/>
            <a:ext cx="9906000" cy="0"/>
          </a:xfrm>
          <a:prstGeom prst="line">
            <a:avLst/>
          </a:prstGeom>
          <a:noFill/>
          <a:ln w="19050">
            <a:solidFill>
              <a:srgbClr val="339966"/>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21507" name="Rectangle 9"/>
          <p:cNvSpPr>
            <a:spLocks noChangeArrowheads="1"/>
          </p:cNvSpPr>
          <p:nvPr/>
        </p:nvSpPr>
        <p:spPr bwMode="auto">
          <a:xfrm>
            <a:off x="742950" y="457200"/>
            <a:ext cx="8420100"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buFont typeface="Arial" panose="020B0604020202020204" pitchFamily="34" charset="0"/>
              <a:buChar char="•"/>
              <a:defRPr sz="2400">
                <a:solidFill>
                  <a:schemeClr val="tx1"/>
                </a:solidFill>
                <a:latin typeface="Times New Roman" panose="02020603050405020304" pitchFamily="18" charset="0"/>
              </a:defRPr>
            </a:lvl1pPr>
            <a:lvl2pPr marL="742950" indent="-285750" eaLnBrk="0" hangingPunct="0">
              <a:buFont typeface="Arial" panose="020B0604020202020204" pitchFamily="34" charset="0"/>
              <a:buChar char="•"/>
              <a:defRPr sz="2400">
                <a:solidFill>
                  <a:schemeClr val="tx1"/>
                </a:solidFill>
                <a:latin typeface="Times New Roman" panose="02020603050405020304" pitchFamily="18" charset="0"/>
              </a:defRPr>
            </a:lvl2pPr>
            <a:lvl3pPr marL="1143000" indent="-228600" eaLnBrk="0" hangingPunct="0">
              <a:buFont typeface="Arial" panose="020B0604020202020204" pitchFamily="34" charset="0"/>
              <a:buChar char="•"/>
              <a:defRPr sz="2400">
                <a:solidFill>
                  <a:schemeClr val="tx1"/>
                </a:solidFill>
                <a:latin typeface="Times New Roman" panose="02020603050405020304" pitchFamily="18" charset="0"/>
              </a:defRPr>
            </a:lvl3pPr>
            <a:lvl4pPr marL="1600200" indent="-228600" eaLnBrk="0" hangingPunct="0">
              <a:buFont typeface="Arial" panose="020B0604020202020204" pitchFamily="34" charset="0"/>
              <a:buChar char="•"/>
              <a:defRPr sz="2400">
                <a:solidFill>
                  <a:schemeClr val="tx1"/>
                </a:solidFill>
                <a:latin typeface="Times New Roman" panose="02020603050405020304" pitchFamily="18" charset="0"/>
              </a:defRPr>
            </a:lvl4pPr>
            <a:lvl5pPr marL="2057400" indent="-228600" eaLnBrk="0" hangingPunct="0">
              <a:buFont typeface="Arial" panose="020B0604020202020204" pitchFamily="34" charset="0"/>
              <a:buChar char="•"/>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9pPr>
          </a:lstStyle>
          <a:p>
            <a:pPr algn="ctr">
              <a:buFontTx/>
              <a:buNone/>
            </a:pPr>
            <a:r>
              <a:rPr lang="fi-FI" altLang="fi-FI" sz="2800" b="1">
                <a:solidFill>
                  <a:srgbClr val="006534"/>
                </a:solidFill>
                <a:latin typeface="Arial" panose="020B0604020202020204" pitchFamily="34" charset="0"/>
              </a:rPr>
              <a:t>Salaojien ojavälin valinta</a:t>
            </a:r>
          </a:p>
        </p:txBody>
      </p:sp>
      <p:pic>
        <p:nvPicPr>
          <p:cNvPr id="21508" name="Picture 33" descr="salaojayhdistys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475" y="115888"/>
            <a:ext cx="1012825"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Tekstikehys 5"/>
          <p:cNvSpPr txBox="1">
            <a:spLocks noChangeArrowheads="1"/>
          </p:cNvSpPr>
          <p:nvPr/>
        </p:nvSpPr>
        <p:spPr bwMode="auto">
          <a:xfrm>
            <a:off x="974725" y="1341438"/>
            <a:ext cx="7721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Font typeface="Arial" panose="020B0604020202020204" pitchFamily="34" charset="0"/>
              <a:buChar char="•"/>
              <a:defRPr sz="2400">
                <a:solidFill>
                  <a:schemeClr val="tx1"/>
                </a:solidFill>
                <a:latin typeface="Times New Roman" panose="02020603050405020304" pitchFamily="18" charset="0"/>
              </a:defRPr>
            </a:lvl1pPr>
            <a:lvl2pPr marL="742950" indent="-285750" eaLnBrk="0" hangingPunct="0">
              <a:buFont typeface="Arial" panose="020B0604020202020204" pitchFamily="34" charset="0"/>
              <a:buChar char="•"/>
              <a:defRPr sz="2400">
                <a:solidFill>
                  <a:schemeClr val="tx1"/>
                </a:solidFill>
                <a:latin typeface="Times New Roman" panose="02020603050405020304" pitchFamily="18" charset="0"/>
              </a:defRPr>
            </a:lvl2pPr>
            <a:lvl3pPr marL="1143000" indent="-228600" eaLnBrk="0" hangingPunct="0">
              <a:buFont typeface="Arial" panose="020B0604020202020204" pitchFamily="34" charset="0"/>
              <a:buChar char="•"/>
              <a:defRPr sz="2400">
                <a:solidFill>
                  <a:schemeClr val="tx1"/>
                </a:solidFill>
                <a:latin typeface="Times New Roman" panose="02020603050405020304" pitchFamily="18" charset="0"/>
              </a:defRPr>
            </a:lvl3pPr>
            <a:lvl4pPr marL="1600200" indent="-228600" eaLnBrk="0" hangingPunct="0">
              <a:buFont typeface="Arial" panose="020B0604020202020204" pitchFamily="34" charset="0"/>
              <a:buChar char="•"/>
              <a:defRPr sz="2400">
                <a:solidFill>
                  <a:schemeClr val="tx1"/>
                </a:solidFill>
                <a:latin typeface="Times New Roman" panose="02020603050405020304" pitchFamily="18" charset="0"/>
              </a:defRPr>
            </a:lvl4pPr>
            <a:lvl5pPr marL="2057400" indent="-228600" eaLnBrk="0" hangingPunct="0">
              <a:buFont typeface="Arial" panose="020B0604020202020204" pitchFamily="34" charset="0"/>
              <a:buChar char="•"/>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9pPr>
          </a:lstStyle>
          <a:p>
            <a:pPr eaLnBrk="1" hangingPunct="1">
              <a:buFont typeface="Arial" panose="020B0604020202020204" pitchFamily="34" charset="0"/>
              <a:buNone/>
            </a:pPr>
            <a:r>
              <a:rPr lang="fi-FI" altLang="fi-FI" sz="2000">
                <a:latin typeface="Verdana" panose="020B0604030504040204" pitchFamily="34" charset="0"/>
              </a:rPr>
              <a:t>Suomessa ojavälin valinta on perustunut ensisijaisesti maalajiin</a:t>
            </a:r>
          </a:p>
        </p:txBody>
      </p:sp>
      <p:graphicFrame>
        <p:nvGraphicFramePr>
          <p:cNvPr id="172064" name="Group 32"/>
          <p:cNvGraphicFramePr>
            <a:graphicFrameLocks noGrp="1"/>
          </p:cNvGraphicFramePr>
          <p:nvPr/>
        </p:nvGraphicFramePr>
        <p:xfrm>
          <a:off x="2066925" y="2852738"/>
          <a:ext cx="5876925" cy="3187753"/>
        </p:xfrm>
        <a:graphic>
          <a:graphicData uri="http://schemas.openxmlformats.org/drawingml/2006/table">
            <a:tbl>
              <a:tblPr/>
              <a:tblGrid>
                <a:gridCol w="2940050">
                  <a:extLst>
                    <a:ext uri="{9D8B030D-6E8A-4147-A177-3AD203B41FA5}">
                      <a16:colId xmlns:a16="http://schemas.microsoft.com/office/drawing/2014/main" val="20000"/>
                    </a:ext>
                  </a:extLst>
                </a:gridCol>
                <a:gridCol w="2936875">
                  <a:extLst>
                    <a:ext uri="{9D8B030D-6E8A-4147-A177-3AD203B41FA5}">
                      <a16:colId xmlns:a16="http://schemas.microsoft.com/office/drawing/2014/main" val="20001"/>
                    </a:ext>
                  </a:extLst>
                </a:gridCol>
              </a:tblGrid>
              <a:tr h="63652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sz="1400" b="0" i="0" u="none" strike="noStrike" cap="none" normalizeH="0" baseline="0" dirty="0">
                        <a:ln>
                          <a:noFill/>
                        </a:ln>
                        <a:solidFill>
                          <a:schemeClr val="tx1"/>
                        </a:solidFill>
                        <a:effectLst/>
                        <a:latin typeface="Times New Roman" pitchFamily="18" charset="0"/>
                      </a:endParaRPr>
                    </a:p>
                  </a:txBody>
                  <a:tcPr marT="45715" marB="45715" horzOverflow="overflow">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sz="1800" b="0" i="0" u="none" strike="noStrike" cap="none" normalizeH="0" baseline="0">
                          <a:ln>
                            <a:noFill/>
                          </a:ln>
                          <a:solidFill>
                            <a:schemeClr val="tx1"/>
                          </a:solidFill>
                          <a:effectLst/>
                          <a:latin typeface="Arial" charset="0"/>
                        </a:rPr>
                        <a:t>Imuojien väli, m</a:t>
                      </a:r>
                    </a:p>
                  </a:txBody>
                  <a:tcPr marT="45715" marB="4571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3652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i-FI" sz="1800" b="0" i="0" u="none" strike="noStrike" cap="none" normalizeH="0" baseline="0">
                          <a:ln>
                            <a:noFill/>
                          </a:ln>
                          <a:solidFill>
                            <a:schemeClr val="tx1"/>
                          </a:solidFill>
                          <a:effectLst/>
                          <a:latin typeface="Arial" charset="0"/>
                        </a:rPr>
                        <a:t>Turvemaat</a:t>
                      </a:r>
                    </a:p>
                  </a:txBody>
                  <a:tcPr marT="45715" marB="4571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sz="1800" b="0" i="0" u="none" strike="noStrike" cap="none" normalizeH="0" baseline="0" dirty="0">
                          <a:ln>
                            <a:noFill/>
                          </a:ln>
                          <a:solidFill>
                            <a:schemeClr val="tx1"/>
                          </a:solidFill>
                          <a:effectLst/>
                          <a:latin typeface="Arial" charset="0"/>
                        </a:rPr>
                        <a:t>8 – 14</a:t>
                      </a:r>
                    </a:p>
                  </a:txBody>
                  <a:tcPr marT="45715" marB="4571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3811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i-FI" sz="1800" b="0" i="0" u="none" strike="noStrike" cap="none" normalizeH="0" baseline="0">
                          <a:ln>
                            <a:noFill/>
                          </a:ln>
                          <a:solidFill>
                            <a:schemeClr val="tx1"/>
                          </a:solidFill>
                          <a:effectLst/>
                          <a:latin typeface="Arial" charset="0"/>
                        </a:rPr>
                        <a:t>Savi-, hiesu- ja hiuemaat</a:t>
                      </a:r>
                    </a:p>
                  </a:txBody>
                  <a:tcPr marT="45715" marB="4571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sz="1800" b="0" i="0" u="none" strike="noStrike" cap="none" normalizeH="0" baseline="0" dirty="0">
                          <a:ln>
                            <a:noFill/>
                          </a:ln>
                          <a:solidFill>
                            <a:schemeClr val="tx1"/>
                          </a:solidFill>
                          <a:effectLst/>
                          <a:latin typeface="Arial" charset="0"/>
                        </a:rPr>
                        <a:t>10 – 14</a:t>
                      </a:r>
                    </a:p>
                  </a:txBody>
                  <a:tcPr marT="45715" marB="4571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3652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i-FI" sz="1800" b="0" i="0" u="none" strike="noStrike" cap="none" normalizeH="0" baseline="0">
                          <a:ln>
                            <a:noFill/>
                          </a:ln>
                          <a:solidFill>
                            <a:schemeClr val="tx1"/>
                          </a:solidFill>
                          <a:effectLst/>
                          <a:latin typeface="Arial" charset="0"/>
                        </a:rPr>
                        <a:t>Hietamaat</a:t>
                      </a:r>
                    </a:p>
                  </a:txBody>
                  <a:tcPr marT="45715" marB="4571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sz="1800" b="0" i="0" u="none" strike="noStrike" cap="none" normalizeH="0" baseline="0" dirty="0">
                          <a:ln>
                            <a:noFill/>
                          </a:ln>
                          <a:solidFill>
                            <a:schemeClr val="tx1"/>
                          </a:solidFill>
                          <a:effectLst/>
                          <a:latin typeface="Arial" charset="0"/>
                        </a:rPr>
                        <a:t>14 – 18</a:t>
                      </a:r>
                    </a:p>
                  </a:txBody>
                  <a:tcPr marT="45715" marB="4571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4001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i-FI" sz="1800" b="0" i="0" u="none" strike="noStrike" cap="none" normalizeH="0" baseline="0">
                          <a:ln>
                            <a:noFill/>
                          </a:ln>
                          <a:solidFill>
                            <a:schemeClr val="tx1"/>
                          </a:solidFill>
                          <a:effectLst/>
                          <a:latin typeface="Arial" charset="0"/>
                        </a:rPr>
                        <a:t>Urpaantuneet liejut ja liejusavet</a:t>
                      </a:r>
                    </a:p>
                  </a:txBody>
                  <a:tcPr marT="45715" marB="4571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sz="1800" b="0" i="0" u="none" strike="noStrike" cap="none" normalizeH="0" baseline="0">
                          <a:ln>
                            <a:noFill/>
                          </a:ln>
                          <a:solidFill>
                            <a:schemeClr val="tx1"/>
                          </a:solidFill>
                          <a:effectLst/>
                          <a:latin typeface="Arial" charset="0"/>
                        </a:rPr>
                        <a:t>16 – 24</a:t>
                      </a:r>
                    </a:p>
                  </a:txBody>
                  <a:tcPr marT="45715" marB="4571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Line 3"/>
          <p:cNvSpPr>
            <a:spLocks noChangeShapeType="1"/>
          </p:cNvSpPr>
          <p:nvPr/>
        </p:nvSpPr>
        <p:spPr bwMode="auto">
          <a:xfrm>
            <a:off x="0" y="381000"/>
            <a:ext cx="9906000" cy="0"/>
          </a:xfrm>
          <a:prstGeom prst="line">
            <a:avLst/>
          </a:prstGeom>
          <a:noFill/>
          <a:ln w="19050">
            <a:solidFill>
              <a:srgbClr val="339966"/>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20483" name="Rectangle 9"/>
          <p:cNvSpPr>
            <a:spLocks noChangeArrowheads="1"/>
          </p:cNvSpPr>
          <p:nvPr/>
        </p:nvSpPr>
        <p:spPr bwMode="auto">
          <a:xfrm>
            <a:off x="742950" y="457200"/>
            <a:ext cx="84201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buFont typeface="Arial" panose="020B0604020202020204" pitchFamily="34" charset="0"/>
              <a:buChar char="•"/>
              <a:defRPr sz="2400">
                <a:solidFill>
                  <a:schemeClr val="tx1"/>
                </a:solidFill>
                <a:latin typeface="Times New Roman" panose="02020603050405020304" pitchFamily="18" charset="0"/>
              </a:defRPr>
            </a:lvl1pPr>
            <a:lvl2pPr marL="742950" indent="-285750" eaLnBrk="0" hangingPunct="0">
              <a:buFont typeface="Arial" panose="020B0604020202020204" pitchFamily="34" charset="0"/>
              <a:buChar char="•"/>
              <a:defRPr sz="2400">
                <a:solidFill>
                  <a:schemeClr val="tx1"/>
                </a:solidFill>
                <a:latin typeface="Times New Roman" panose="02020603050405020304" pitchFamily="18" charset="0"/>
              </a:defRPr>
            </a:lvl2pPr>
            <a:lvl3pPr marL="1143000" indent="-228600" eaLnBrk="0" hangingPunct="0">
              <a:buFont typeface="Arial" panose="020B0604020202020204" pitchFamily="34" charset="0"/>
              <a:buChar char="•"/>
              <a:defRPr sz="2400">
                <a:solidFill>
                  <a:schemeClr val="tx1"/>
                </a:solidFill>
                <a:latin typeface="Times New Roman" panose="02020603050405020304" pitchFamily="18" charset="0"/>
              </a:defRPr>
            </a:lvl3pPr>
            <a:lvl4pPr marL="1600200" indent="-228600" eaLnBrk="0" hangingPunct="0">
              <a:buFont typeface="Arial" panose="020B0604020202020204" pitchFamily="34" charset="0"/>
              <a:buChar char="•"/>
              <a:defRPr sz="2400">
                <a:solidFill>
                  <a:schemeClr val="tx1"/>
                </a:solidFill>
                <a:latin typeface="Times New Roman" panose="02020603050405020304" pitchFamily="18" charset="0"/>
              </a:defRPr>
            </a:lvl4pPr>
            <a:lvl5pPr marL="2057400" indent="-228600" eaLnBrk="0" hangingPunct="0">
              <a:buFont typeface="Arial" panose="020B0604020202020204" pitchFamily="34" charset="0"/>
              <a:buChar char="•"/>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9pPr>
          </a:lstStyle>
          <a:p>
            <a:pPr algn="ctr">
              <a:buFontTx/>
              <a:buNone/>
            </a:pPr>
            <a:r>
              <a:rPr lang="fi-FI" altLang="fi-FI" sz="2800" b="1">
                <a:solidFill>
                  <a:srgbClr val="006534"/>
                </a:solidFill>
                <a:latin typeface="Arial" panose="020B0604020202020204" pitchFamily="34" charset="0"/>
              </a:rPr>
              <a:t>Salaojien sijoittelu 3</a:t>
            </a:r>
          </a:p>
        </p:txBody>
      </p:sp>
      <p:pic>
        <p:nvPicPr>
          <p:cNvPr id="20484" name="Kuva 4" descr="7.20c.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4700" y="2143125"/>
            <a:ext cx="8040688" cy="250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33" descr="salaojayhdistys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475" y="115888"/>
            <a:ext cx="1012825"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9"/>
          <p:cNvSpPr>
            <a:spLocks noChangeArrowheads="1"/>
          </p:cNvSpPr>
          <p:nvPr/>
        </p:nvSpPr>
        <p:spPr bwMode="auto">
          <a:xfrm>
            <a:off x="741363" y="404813"/>
            <a:ext cx="8420100"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buFont typeface="Arial" panose="020B0604020202020204" pitchFamily="34" charset="0"/>
              <a:buChar char="•"/>
              <a:defRPr sz="2400">
                <a:solidFill>
                  <a:schemeClr val="tx1"/>
                </a:solidFill>
                <a:latin typeface="Times New Roman" panose="02020603050405020304" pitchFamily="18" charset="0"/>
              </a:defRPr>
            </a:lvl1pPr>
            <a:lvl2pPr marL="742950" indent="-285750" eaLnBrk="0" hangingPunct="0">
              <a:buFont typeface="Arial" panose="020B0604020202020204" pitchFamily="34" charset="0"/>
              <a:buChar char="•"/>
              <a:defRPr sz="2400">
                <a:solidFill>
                  <a:schemeClr val="tx1"/>
                </a:solidFill>
                <a:latin typeface="Times New Roman" panose="02020603050405020304" pitchFamily="18" charset="0"/>
              </a:defRPr>
            </a:lvl2pPr>
            <a:lvl3pPr marL="1143000" indent="-228600" eaLnBrk="0" hangingPunct="0">
              <a:buFont typeface="Arial" panose="020B0604020202020204" pitchFamily="34" charset="0"/>
              <a:buChar char="•"/>
              <a:defRPr sz="2400">
                <a:solidFill>
                  <a:schemeClr val="tx1"/>
                </a:solidFill>
                <a:latin typeface="Times New Roman" panose="02020603050405020304" pitchFamily="18" charset="0"/>
              </a:defRPr>
            </a:lvl3pPr>
            <a:lvl4pPr marL="1600200" indent="-228600" eaLnBrk="0" hangingPunct="0">
              <a:buFont typeface="Arial" panose="020B0604020202020204" pitchFamily="34" charset="0"/>
              <a:buChar char="•"/>
              <a:defRPr sz="2400">
                <a:solidFill>
                  <a:schemeClr val="tx1"/>
                </a:solidFill>
                <a:latin typeface="Times New Roman" panose="02020603050405020304" pitchFamily="18" charset="0"/>
              </a:defRPr>
            </a:lvl4pPr>
            <a:lvl5pPr marL="2057400" indent="-228600" eaLnBrk="0" hangingPunct="0">
              <a:buFont typeface="Arial" panose="020B0604020202020204" pitchFamily="34" charset="0"/>
              <a:buChar char="•"/>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9pPr>
          </a:lstStyle>
          <a:p>
            <a:pPr algn="ctr">
              <a:buFontTx/>
              <a:buNone/>
            </a:pPr>
            <a:r>
              <a:rPr lang="fi-FI" altLang="fi-FI" sz="2800" b="1">
                <a:solidFill>
                  <a:srgbClr val="006534"/>
                </a:solidFill>
                <a:latin typeface="Arial" panose="020B0604020202020204" pitchFamily="34" charset="0"/>
              </a:rPr>
              <a:t>Salaojien mitoitus</a:t>
            </a:r>
          </a:p>
        </p:txBody>
      </p:sp>
      <p:pic>
        <p:nvPicPr>
          <p:cNvPr id="22531" name="Picture 33" descr="salaojayhdistys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475" y="115888"/>
            <a:ext cx="1012825"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Tekstikehys 5"/>
          <p:cNvSpPr txBox="1">
            <a:spLocks noChangeArrowheads="1"/>
          </p:cNvSpPr>
          <p:nvPr/>
        </p:nvSpPr>
        <p:spPr bwMode="auto">
          <a:xfrm>
            <a:off x="895350" y="3573463"/>
            <a:ext cx="7723188"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Font typeface="Arial" panose="020B0604020202020204" pitchFamily="34" charset="0"/>
              <a:buChar char="•"/>
              <a:defRPr sz="2400">
                <a:solidFill>
                  <a:schemeClr val="tx1"/>
                </a:solidFill>
                <a:latin typeface="Times New Roman" panose="02020603050405020304" pitchFamily="18" charset="0"/>
              </a:defRPr>
            </a:lvl1pPr>
            <a:lvl2pPr marL="742950" indent="-285750" eaLnBrk="0" hangingPunct="0">
              <a:buFont typeface="Arial" panose="020B0604020202020204" pitchFamily="34" charset="0"/>
              <a:buChar char="•"/>
              <a:defRPr sz="2400">
                <a:solidFill>
                  <a:schemeClr val="tx1"/>
                </a:solidFill>
                <a:latin typeface="Times New Roman" panose="02020603050405020304" pitchFamily="18" charset="0"/>
              </a:defRPr>
            </a:lvl2pPr>
            <a:lvl3pPr marL="1143000" indent="-228600" eaLnBrk="0" hangingPunct="0">
              <a:buFont typeface="Arial" panose="020B0604020202020204" pitchFamily="34" charset="0"/>
              <a:buChar char="•"/>
              <a:defRPr sz="2400">
                <a:solidFill>
                  <a:schemeClr val="tx1"/>
                </a:solidFill>
                <a:latin typeface="Times New Roman" panose="02020603050405020304" pitchFamily="18" charset="0"/>
              </a:defRPr>
            </a:lvl3pPr>
            <a:lvl4pPr marL="1600200" indent="-228600" eaLnBrk="0" hangingPunct="0">
              <a:buFont typeface="Arial" panose="020B0604020202020204" pitchFamily="34" charset="0"/>
              <a:buChar char="•"/>
              <a:defRPr sz="2400">
                <a:solidFill>
                  <a:schemeClr val="tx1"/>
                </a:solidFill>
                <a:latin typeface="Times New Roman" panose="02020603050405020304" pitchFamily="18" charset="0"/>
              </a:defRPr>
            </a:lvl4pPr>
            <a:lvl5pPr marL="2057400" indent="-228600" eaLnBrk="0" hangingPunct="0">
              <a:buFont typeface="Arial" panose="020B0604020202020204" pitchFamily="34" charset="0"/>
              <a:buChar char="•"/>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9pPr>
          </a:lstStyle>
          <a:p>
            <a:pPr eaLnBrk="1" hangingPunct="1"/>
            <a:r>
              <a:rPr lang="fi-FI" altLang="fi-FI"/>
              <a:t> </a:t>
            </a:r>
            <a:r>
              <a:rPr lang="fi-FI" altLang="fi-FI">
                <a:latin typeface="Verdana" panose="020B0604030504040204" pitchFamily="34" charset="0"/>
              </a:rPr>
              <a:t>käytössä oleva mitoitusvaluma 1 l/s/ha </a:t>
            </a:r>
          </a:p>
          <a:p>
            <a:pPr eaLnBrk="1" hangingPunct="1"/>
            <a:endParaRPr lang="fi-FI" altLang="fi-FI">
              <a:latin typeface="Verdana" panose="020B0604030504040204" pitchFamily="34" charset="0"/>
            </a:endParaRPr>
          </a:p>
          <a:p>
            <a:pPr eaLnBrk="1" hangingPunct="1"/>
            <a:r>
              <a:rPr lang="fi-FI" altLang="fi-FI">
                <a:latin typeface="Verdana" panose="020B0604030504040204" pitchFamily="34" charset="0"/>
              </a:rPr>
              <a:t> sama valuntana 8,6 mm/d</a:t>
            </a:r>
          </a:p>
          <a:p>
            <a:pPr eaLnBrk="1" hangingPunct="1"/>
            <a:endParaRPr lang="fi-FI" altLang="fi-FI">
              <a:latin typeface="Verdana" panose="020B0604030504040204" pitchFamily="34" charset="0"/>
            </a:endParaRPr>
          </a:p>
          <a:p>
            <a:pPr eaLnBrk="1" hangingPunct="1"/>
            <a:r>
              <a:rPr lang="fi-FI" altLang="fi-FI">
                <a:latin typeface="Verdana" panose="020B0604030504040204" pitchFamily="34" charset="0"/>
              </a:rPr>
              <a:t> vastaa kasvukauden aikaista valumaa 20  </a:t>
            </a:r>
          </a:p>
          <a:p>
            <a:pPr eaLnBrk="1" hangingPunct="1">
              <a:buFont typeface="Arial" panose="020B0604020202020204" pitchFamily="34" charset="0"/>
              <a:buNone/>
            </a:pPr>
            <a:r>
              <a:rPr lang="fi-FI" altLang="fi-FI">
                <a:latin typeface="Verdana" panose="020B0604030504040204" pitchFamily="34" charset="0"/>
              </a:rPr>
              <a:t>  vuoden toistuvuudella</a:t>
            </a:r>
          </a:p>
          <a:p>
            <a:pPr eaLnBrk="1" hangingPunct="1"/>
            <a:endParaRPr lang="fi-FI" altLang="fi-FI">
              <a:latin typeface="Verdana" panose="020B0604030504040204" pitchFamily="34" charset="0"/>
            </a:endParaRPr>
          </a:p>
        </p:txBody>
      </p:sp>
      <p:sp>
        <p:nvSpPr>
          <p:cNvPr id="22533" name="Suorakulmio 5"/>
          <p:cNvSpPr>
            <a:spLocks noChangeArrowheads="1"/>
          </p:cNvSpPr>
          <p:nvPr/>
        </p:nvSpPr>
        <p:spPr bwMode="auto">
          <a:xfrm>
            <a:off x="428625" y="1125538"/>
            <a:ext cx="7800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Font typeface="Arial" panose="020B0604020202020204" pitchFamily="34" charset="0"/>
              <a:buChar char="•"/>
              <a:defRPr sz="2400">
                <a:solidFill>
                  <a:schemeClr val="tx1"/>
                </a:solidFill>
                <a:latin typeface="Times New Roman" panose="02020603050405020304" pitchFamily="18" charset="0"/>
              </a:defRPr>
            </a:lvl1pPr>
            <a:lvl2pPr marL="742950" indent="-285750" eaLnBrk="0" hangingPunct="0">
              <a:buFont typeface="Arial" panose="020B0604020202020204" pitchFamily="34" charset="0"/>
              <a:buChar char="•"/>
              <a:defRPr sz="2400">
                <a:solidFill>
                  <a:schemeClr val="tx1"/>
                </a:solidFill>
                <a:latin typeface="Times New Roman" panose="02020603050405020304" pitchFamily="18" charset="0"/>
              </a:defRPr>
            </a:lvl2pPr>
            <a:lvl3pPr marL="1143000" indent="-228600" eaLnBrk="0" hangingPunct="0">
              <a:buFont typeface="Arial" panose="020B0604020202020204" pitchFamily="34" charset="0"/>
              <a:buChar char="•"/>
              <a:defRPr sz="2400">
                <a:solidFill>
                  <a:schemeClr val="tx1"/>
                </a:solidFill>
                <a:latin typeface="Times New Roman" panose="02020603050405020304" pitchFamily="18" charset="0"/>
              </a:defRPr>
            </a:lvl3pPr>
            <a:lvl4pPr marL="1600200" indent="-228600" eaLnBrk="0" hangingPunct="0">
              <a:buFont typeface="Arial" panose="020B0604020202020204" pitchFamily="34" charset="0"/>
              <a:buChar char="•"/>
              <a:defRPr sz="2400">
                <a:solidFill>
                  <a:schemeClr val="tx1"/>
                </a:solidFill>
                <a:latin typeface="Times New Roman" panose="02020603050405020304" pitchFamily="18" charset="0"/>
              </a:defRPr>
            </a:lvl4pPr>
            <a:lvl5pPr marL="2057400" indent="-228600" eaLnBrk="0" hangingPunct="0">
              <a:buFont typeface="Arial" panose="020B0604020202020204" pitchFamily="34" charset="0"/>
              <a:buChar char="•"/>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9pPr>
          </a:lstStyle>
          <a:p>
            <a:pPr eaLnBrk="1" hangingPunct="1">
              <a:buFont typeface="Arial" panose="020B0604020202020204" pitchFamily="34" charset="0"/>
              <a:buNone/>
            </a:pPr>
            <a:r>
              <a:rPr lang="fi-FI" altLang="fi-FI">
                <a:latin typeface="Verdana" panose="020B0604030504040204" pitchFamily="34" charset="0"/>
              </a:rPr>
              <a:t>Mitoituksen kaksi keskeistä tekijää:</a:t>
            </a:r>
          </a:p>
        </p:txBody>
      </p:sp>
      <p:sp>
        <p:nvSpPr>
          <p:cNvPr id="22534" name="Suorakulmio 5"/>
          <p:cNvSpPr>
            <a:spLocks noChangeArrowheads="1"/>
          </p:cNvSpPr>
          <p:nvPr/>
        </p:nvSpPr>
        <p:spPr bwMode="auto">
          <a:xfrm>
            <a:off x="584200" y="1628775"/>
            <a:ext cx="7800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Font typeface="Arial" panose="020B0604020202020204" pitchFamily="34" charset="0"/>
              <a:buChar char="•"/>
              <a:defRPr sz="2400">
                <a:solidFill>
                  <a:schemeClr val="tx1"/>
                </a:solidFill>
                <a:latin typeface="Times New Roman" panose="02020603050405020304" pitchFamily="18" charset="0"/>
              </a:defRPr>
            </a:lvl1pPr>
            <a:lvl2pPr marL="742950" indent="-285750" eaLnBrk="0" hangingPunct="0">
              <a:buFont typeface="Arial" panose="020B0604020202020204" pitchFamily="34" charset="0"/>
              <a:buChar char="•"/>
              <a:defRPr sz="2400">
                <a:solidFill>
                  <a:schemeClr val="tx1"/>
                </a:solidFill>
                <a:latin typeface="Times New Roman" panose="02020603050405020304" pitchFamily="18" charset="0"/>
              </a:defRPr>
            </a:lvl2pPr>
            <a:lvl3pPr marL="1143000" indent="-228600" eaLnBrk="0" hangingPunct="0">
              <a:buFont typeface="Arial" panose="020B0604020202020204" pitchFamily="34" charset="0"/>
              <a:buChar char="•"/>
              <a:defRPr sz="2400">
                <a:solidFill>
                  <a:schemeClr val="tx1"/>
                </a:solidFill>
                <a:latin typeface="Times New Roman" panose="02020603050405020304" pitchFamily="18" charset="0"/>
              </a:defRPr>
            </a:lvl3pPr>
            <a:lvl4pPr marL="1600200" indent="-228600" eaLnBrk="0" hangingPunct="0">
              <a:buFont typeface="Arial" panose="020B0604020202020204" pitchFamily="34" charset="0"/>
              <a:buChar char="•"/>
              <a:defRPr sz="2400">
                <a:solidFill>
                  <a:schemeClr val="tx1"/>
                </a:solidFill>
                <a:latin typeface="Times New Roman" panose="02020603050405020304" pitchFamily="18" charset="0"/>
              </a:defRPr>
            </a:lvl4pPr>
            <a:lvl5pPr marL="2057400" indent="-228600" eaLnBrk="0" hangingPunct="0">
              <a:buFont typeface="Arial" panose="020B0604020202020204" pitchFamily="34" charset="0"/>
              <a:buChar char="•"/>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9pPr>
          </a:lstStyle>
          <a:p>
            <a:pPr eaLnBrk="1" hangingPunct="1"/>
            <a:r>
              <a:rPr lang="fi-FI" altLang="fi-FI">
                <a:latin typeface="Verdana" panose="020B0604030504040204" pitchFamily="34" charset="0"/>
              </a:rPr>
              <a:t> kuivatustehokkuus eli mitoitusvaluma</a:t>
            </a:r>
          </a:p>
        </p:txBody>
      </p:sp>
      <p:sp>
        <p:nvSpPr>
          <p:cNvPr id="22535" name="Suorakulmio 5"/>
          <p:cNvSpPr>
            <a:spLocks noChangeArrowheads="1"/>
          </p:cNvSpPr>
          <p:nvPr/>
        </p:nvSpPr>
        <p:spPr bwMode="auto">
          <a:xfrm>
            <a:off x="508000" y="2997200"/>
            <a:ext cx="7800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Font typeface="Arial" panose="020B0604020202020204" pitchFamily="34" charset="0"/>
              <a:buChar char="•"/>
              <a:defRPr sz="2400">
                <a:solidFill>
                  <a:schemeClr val="tx1"/>
                </a:solidFill>
                <a:latin typeface="Times New Roman" panose="02020603050405020304" pitchFamily="18" charset="0"/>
              </a:defRPr>
            </a:lvl1pPr>
            <a:lvl2pPr marL="742950" indent="-285750" eaLnBrk="0" hangingPunct="0">
              <a:buFont typeface="Arial" panose="020B0604020202020204" pitchFamily="34" charset="0"/>
              <a:buChar char="•"/>
              <a:defRPr sz="2400">
                <a:solidFill>
                  <a:schemeClr val="tx1"/>
                </a:solidFill>
                <a:latin typeface="Times New Roman" panose="02020603050405020304" pitchFamily="18" charset="0"/>
              </a:defRPr>
            </a:lvl2pPr>
            <a:lvl3pPr marL="1143000" indent="-228600" eaLnBrk="0" hangingPunct="0">
              <a:buFont typeface="Arial" panose="020B0604020202020204" pitchFamily="34" charset="0"/>
              <a:buChar char="•"/>
              <a:defRPr sz="2400">
                <a:solidFill>
                  <a:schemeClr val="tx1"/>
                </a:solidFill>
                <a:latin typeface="Times New Roman" panose="02020603050405020304" pitchFamily="18" charset="0"/>
              </a:defRPr>
            </a:lvl3pPr>
            <a:lvl4pPr marL="1600200" indent="-228600" eaLnBrk="0" hangingPunct="0">
              <a:buFont typeface="Arial" panose="020B0604020202020204" pitchFamily="34" charset="0"/>
              <a:buChar char="•"/>
              <a:defRPr sz="2400">
                <a:solidFill>
                  <a:schemeClr val="tx1"/>
                </a:solidFill>
                <a:latin typeface="Times New Roman" panose="02020603050405020304" pitchFamily="18" charset="0"/>
              </a:defRPr>
            </a:lvl4pPr>
            <a:lvl5pPr marL="2057400" indent="-228600" eaLnBrk="0" hangingPunct="0">
              <a:buFont typeface="Arial" panose="020B0604020202020204" pitchFamily="34" charset="0"/>
              <a:buChar char="•"/>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9pPr>
          </a:lstStyle>
          <a:p>
            <a:pPr eaLnBrk="1" hangingPunct="1">
              <a:buFont typeface="Arial" panose="020B0604020202020204" pitchFamily="34" charset="0"/>
              <a:buNone/>
            </a:pPr>
            <a:r>
              <a:rPr lang="fi-FI" altLang="fi-FI" b="1">
                <a:latin typeface="Verdana" panose="020B0604030504040204" pitchFamily="34" charset="0"/>
              </a:rPr>
              <a:t>Mitoitusvaluma</a:t>
            </a:r>
          </a:p>
        </p:txBody>
      </p:sp>
      <p:sp>
        <p:nvSpPr>
          <p:cNvPr id="22536" name="Suorakulmio 5"/>
          <p:cNvSpPr>
            <a:spLocks noChangeArrowheads="1"/>
          </p:cNvSpPr>
          <p:nvPr/>
        </p:nvSpPr>
        <p:spPr bwMode="auto">
          <a:xfrm>
            <a:off x="584200" y="2133600"/>
            <a:ext cx="7800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Font typeface="Arial" panose="020B0604020202020204" pitchFamily="34" charset="0"/>
              <a:buChar char="•"/>
              <a:defRPr sz="2400">
                <a:solidFill>
                  <a:schemeClr val="tx1"/>
                </a:solidFill>
                <a:latin typeface="Times New Roman" panose="02020603050405020304" pitchFamily="18" charset="0"/>
              </a:defRPr>
            </a:lvl1pPr>
            <a:lvl2pPr marL="742950" indent="-285750" eaLnBrk="0" hangingPunct="0">
              <a:buFont typeface="Arial" panose="020B0604020202020204" pitchFamily="34" charset="0"/>
              <a:buChar char="•"/>
              <a:defRPr sz="2400">
                <a:solidFill>
                  <a:schemeClr val="tx1"/>
                </a:solidFill>
                <a:latin typeface="Times New Roman" panose="02020603050405020304" pitchFamily="18" charset="0"/>
              </a:defRPr>
            </a:lvl2pPr>
            <a:lvl3pPr marL="1143000" indent="-228600" eaLnBrk="0" hangingPunct="0">
              <a:buFont typeface="Arial" panose="020B0604020202020204" pitchFamily="34" charset="0"/>
              <a:buChar char="•"/>
              <a:defRPr sz="2400">
                <a:solidFill>
                  <a:schemeClr val="tx1"/>
                </a:solidFill>
                <a:latin typeface="Times New Roman" panose="02020603050405020304" pitchFamily="18" charset="0"/>
              </a:defRPr>
            </a:lvl3pPr>
            <a:lvl4pPr marL="1600200" indent="-228600" eaLnBrk="0" hangingPunct="0">
              <a:buFont typeface="Arial" panose="020B0604020202020204" pitchFamily="34" charset="0"/>
              <a:buChar char="•"/>
              <a:defRPr sz="2400">
                <a:solidFill>
                  <a:schemeClr val="tx1"/>
                </a:solidFill>
                <a:latin typeface="Times New Roman" panose="02020603050405020304" pitchFamily="18" charset="0"/>
              </a:defRPr>
            </a:lvl4pPr>
            <a:lvl5pPr marL="2057400" indent="-228600" eaLnBrk="0" hangingPunct="0">
              <a:buFont typeface="Arial" panose="020B0604020202020204" pitchFamily="34" charset="0"/>
              <a:buChar char="•"/>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9pPr>
          </a:lstStyle>
          <a:p>
            <a:pPr eaLnBrk="1" hangingPunct="1"/>
            <a:r>
              <a:rPr lang="fi-FI" altLang="fi-FI">
                <a:latin typeface="Verdana" panose="020B0604030504040204" pitchFamily="34" charset="0"/>
              </a:rPr>
              <a:t> putkien koon määrittely</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Line 6"/>
          <p:cNvSpPr>
            <a:spLocks noChangeShapeType="1"/>
          </p:cNvSpPr>
          <p:nvPr/>
        </p:nvSpPr>
        <p:spPr bwMode="auto">
          <a:xfrm>
            <a:off x="0" y="381000"/>
            <a:ext cx="9906000" cy="0"/>
          </a:xfrm>
          <a:prstGeom prst="line">
            <a:avLst/>
          </a:prstGeom>
          <a:noFill/>
          <a:ln w="19050">
            <a:solidFill>
              <a:srgbClr val="339966"/>
            </a:solidFill>
            <a:round/>
            <a:headEnd/>
            <a:tailEnd/>
          </a:ln>
          <a:extLst>
            <a:ext uri="{909E8E84-426E-40DD-AFC4-6F175D3DCCD1}">
              <a14:hiddenFill xmlns:a14="http://schemas.microsoft.com/office/drawing/2010/main">
                <a:noFill/>
              </a14:hiddenFill>
            </a:ext>
          </a:extLst>
        </p:spPr>
        <p:txBody>
          <a:bodyPr/>
          <a:lstStyle/>
          <a:p>
            <a:endParaRPr lang="fi-FI"/>
          </a:p>
        </p:txBody>
      </p:sp>
      <p:pic>
        <p:nvPicPr>
          <p:cNvPr id="23555" name="Picture 33" descr="salaojayhdistys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475" y="115888"/>
            <a:ext cx="1012825"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Rectangle 6"/>
          <p:cNvSpPr>
            <a:spLocks noChangeArrowheads="1"/>
          </p:cNvSpPr>
          <p:nvPr/>
        </p:nvSpPr>
        <p:spPr bwMode="auto">
          <a:xfrm>
            <a:off x="200025" y="333375"/>
            <a:ext cx="9245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buFont typeface="Arial" panose="020B0604020202020204" pitchFamily="34" charset="0"/>
              <a:buChar char="•"/>
              <a:defRPr sz="2400">
                <a:solidFill>
                  <a:schemeClr val="tx1"/>
                </a:solidFill>
                <a:latin typeface="Times New Roman" panose="02020603050405020304" pitchFamily="18" charset="0"/>
              </a:defRPr>
            </a:lvl1pPr>
            <a:lvl2pPr marL="742950" indent="-285750" eaLnBrk="0" hangingPunct="0">
              <a:buFont typeface="Arial" panose="020B0604020202020204" pitchFamily="34" charset="0"/>
              <a:buChar char="•"/>
              <a:defRPr sz="2400">
                <a:solidFill>
                  <a:schemeClr val="tx1"/>
                </a:solidFill>
                <a:latin typeface="Times New Roman" panose="02020603050405020304" pitchFamily="18" charset="0"/>
              </a:defRPr>
            </a:lvl2pPr>
            <a:lvl3pPr marL="1143000" indent="-228600" eaLnBrk="0" hangingPunct="0">
              <a:buFont typeface="Arial" panose="020B0604020202020204" pitchFamily="34" charset="0"/>
              <a:buChar char="•"/>
              <a:defRPr sz="2400">
                <a:solidFill>
                  <a:schemeClr val="tx1"/>
                </a:solidFill>
                <a:latin typeface="Times New Roman" panose="02020603050405020304" pitchFamily="18" charset="0"/>
              </a:defRPr>
            </a:lvl3pPr>
            <a:lvl4pPr marL="1600200" indent="-228600" eaLnBrk="0" hangingPunct="0">
              <a:buFont typeface="Arial" panose="020B0604020202020204" pitchFamily="34" charset="0"/>
              <a:buChar char="•"/>
              <a:defRPr sz="2400">
                <a:solidFill>
                  <a:schemeClr val="tx1"/>
                </a:solidFill>
                <a:latin typeface="Times New Roman" panose="02020603050405020304" pitchFamily="18" charset="0"/>
              </a:defRPr>
            </a:lvl4pPr>
            <a:lvl5pPr marL="2057400" indent="-228600" eaLnBrk="0" hangingPunct="0">
              <a:buFont typeface="Arial" panose="020B0604020202020204" pitchFamily="34" charset="0"/>
              <a:buChar char="•"/>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9pPr>
          </a:lstStyle>
          <a:p>
            <a:pPr algn="ctr">
              <a:buFontTx/>
              <a:buNone/>
            </a:pPr>
            <a:r>
              <a:rPr lang="fi-FI" altLang="fi-FI" sz="2800" b="1">
                <a:solidFill>
                  <a:srgbClr val="006532"/>
                </a:solidFill>
                <a:latin typeface="Arial" panose="020B0604020202020204" pitchFamily="34" charset="0"/>
              </a:rPr>
              <a:t>Putkien mitoitus</a:t>
            </a:r>
          </a:p>
        </p:txBody>
      </p:sp>
      <p:sp>
        <p:nvSpPr>
          <p:cNvPr id="23557" name="Tekstikehys 5"/>
          <p:cNvSpPr txBox="1">
            <a:spLocks noChangeArrowheads="1"/>
          </p:cNvSpPr>
          <p:nvPr/>
        </p:nvSpPr>
        <p:spPr bwMode="auto">
          <a:xfrm>
            <a:off x="488950" y="1773238"/>
            <a:ext cx="8347075"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Font typeface="Arial" panose="020B0604020202020204" pitchFamily="34" charset="0"/>
              <a:buChar char="•"/>
              <a:defRPr sz="2400">
                <a:solidFill>
                  <a:schemeClr val="tx1"/>
                </a:solidFill>
                <a:latin typeface="Times New Roman" panose="02020603050405020304" pitchFamily="18" charset="0"/>
              </a:defRPr>
            </a:lvl1pPr>
            <a:lvl2pPr marL="742950" indent="-285750" eaLnBrk="0" hangingPunct="0">
              <a:buFont typeface="Arial" panose="020B0604020202020204" pitchFamily="34" charset="0"/>
              <a:buChar char="•"/>
              <a:defRPr sz="2400">
                <a:solidFill>
                  <a:schemeClr val="tx1"/>
                </a:solidFill>
                <a:latin typeface="Times New Roman" panose="02020603050405020304" pitchFamily="18" charset="0"/>
              </a:defRPr>
            </a:lvl2pPr>
            <a:lvl3pPr marL="1143000" indent="-228600" eaLnBrk="0" hangingPunct="0">
              <a:buFont typeface="Arial" panose="020B0604020202020204" pitchFamily="34" charset="0"/>
              <a:buChar char="•"/>
              <a:defRPr sz="2400">
                <a:solidFill>
                  <a:schemeClr val="tx1"/>
                </a:solidFill>
                <a:latin typeface="Times New Roman" panose="02020603050405020304" pitchFamily="18" charset="0"/>
              </a:defRPr>
            </a:lvl3pPr>
            <a:lvl4pPr marL="1600200" indent="-228600" eaLnBrk="0" hangingPunct="0">
              <a:buFont typeface="Arial" panose="020B0604020202020204" pitchFamily="34" charset="0"/>
              <a:buChar char="•"/>
              <a:defRPr sz="2400">
                <a:solidFill>
                  <a:schemeClr val="tx1"/>
                </a:solidFill>
                <a:latin typeface="Times New Roman" panose="02020603050405020304" pitchFamily="18" charset="0"/>
              </a:defRPr>
            </a:lvl4pPr>
            <a:lvl5pPr marL="2057400" indent="-228600" eaLnBrk="0" hangingPunct="0">
              <a:buFont typeface="Arial" panose="020B0604020202020204" pitchFamily="34" charset="0"/>
              <a:buChar char="•"/>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9pPr>
          </a:lstStyle>
          <a:p>
            <a:pPr eaLnBrk="1" hangingPunct="1">
              <a:buFont typeface="Arial" panose="020B0604020202020204" pitchFamily="34" charset="0"/>
              <a:buNone/>
            </a:pPr>
            <a:r>
              <a:rPr lang="fi-FI" altLang="fi-FI">
                <a:latin typeface="Verdana" panose="020B0604030504040204" pitchFamily="34" charset="0"/>
              </a:rPr>
              <a:t>Peltosalaojituksessa varsinaisista kuivatusojista käytetään nimitystä imuoja.</a:t>
            </a:r>
          </a:p>
          <a:p>
            <a:pPr eaLnBrk="1" hangingPunct="1">
              <a:buFont typeface="Arial" panose="020B0604020202020204" pitchFamily="34" charset="0"/>
              <a:buNone/>
            </a:pPr>
            <a:endParaRPr lang="fi-FI" altLang="fi-FI">
              <a:latin typeface="Verdana" panose="020B0604030504040204" pitchFamily="34" charset="0"/>
            </a:endParaRPr>
          </a:p>
          <a:p>
            <a:pPr eaLnBrk="1" hangingPunct="1">
              <a:buFont typeface="Arial" panose="020B0604020202020204" pitchFamily="34" charset="0"/>
              <a:buNone/>
            </a:pPr>
            <a:r>
              <a:rPr lang="fi-FI" altLang="fi-FI">
                <a:latin typeface="Verdana" panose="020B0604030504040204" pitchFamily="34" charset="0"/>
              </a:rPr>
              <a:t>Imuojien vedet johdetaan kokoojaojalla valtaojaan.</a:t>
            </a:r>
          </a:p>
          <a:p>
            <a:pPr eaLnBrk="1" hangingPunct="1">
              <a:buFont typeface="Arial" panose="020B0604020202020204" pitchFamily="34" charset="0"/>
              <a:buNone/>
            </a:pPr>
            <a:endParaRPr lang="fi-FI" altLang="fi-FI">
              <a:latin typeface="Verdana" panose="020B0604030504040204" pitchFamily="34" charset="0"/>
            </a:endParaRPr>
          </a:p>
          <a:p>
            <a:pPr eaLnBrk="1" hangingPunct="1">
              <a:buFont typeface="Arial" panose="020B0604020202020204" pitchFamily="34" charset="0"/>
              <a:buNone/>
            </a:pPr>
            <a:r>
              <a:rPr lang="fi-FI" altLang="fi-FI">
                <a:latin typeface="Verdana" panose="020B0604030504040204" pitchFamily="34" charset="0"/>
              </a:rPr>
              <a:t>Putkien mitoituksen avuksi on laadittu nomogrammeja, joilla voidaan nopeasti määritellä tarvittava putkikoko</a:t>
            </a:r>
            <a:r>
              <a:rPr lang="fi-FI" altLang="fi-FI" sz="2000">
                <a:latin typeface="Verdana" panose="020B0604030504040204" pitchFamily="34" charset="0"/>
              </a:rPr>
              <a:t>.</a:t>
            </a:r>
          </a:p>
          <a:p>
            <a:pPr eaLnBrk="1" hangingPunct="1">
              <a:buFont typeface="Arial" panose="020B0604020202020204" pitchFamily="34" charset="0"/>
              <a:buNone/>
            </a:pPr>
            <a:endParaRPr lang="fi-FI" altLang="fi-FI" sz="2000">
              <a:latin typeface="Verdana" panose="020B0604030504040204" pitchFamily="34" charset="0"/>
            </a:endParaRPr>
          </a:p>
          <a:p>
            <a:pPr eaLnBrk="1" hangingPunct="1">
              <a:buFont typeface="Arial" panose="020B0604020202020204" pitchFamily="34" charset="0"/>
              <a:buNone/>
            </a:pPr>
            <a:endParaRPr lang="fi-FI" altLang="fi-FI" sz="2000">
              <a:latin typeface="Verdana" panose="020B0604030504040204" pitchFamily="34" charset="0"/>
            </a:endParaRPr>
          </a:p>
          <a:p>
            <a:pPr eaLnBrk="1" hangingPunct="1">
              <a:buFont typeface="Arial" panose="020B0604020202020204" pitchFamily="34" charset="0"/>
              <a:buNone/>
            </a:pPr>
            <a:endParaRPr lang="fi-FI" altLang="fi-FI">
              <a:latin typeface="Verdana" panose="020B060403050404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Line 3"/>
          <p:cNvSpPr>
            <a:spLocks noChangeShapeType="1"/>
          </p:cNvSpPr>
          <p:nvPr/>
        </p:nvSpPr>
        <p:spPr bwMode="auto">
          <a:xfrm>
            <a:off x="0" y="381000"/>
            <a:ext cx="9906000" cy="0"/>
          </a:xfrm>
          <a:prstGeom prst="line">
            <a:avLst/>
          </a:prstGeom>
          <a:noFill/>
          <a:ln w="19050">
            <a:solidFill>
              <a:srgbClr val="339966"/>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24579" name="Rectangle 9"/>
          <p:cNvSpPr>
            <a:spLocks noChangeArrowheads="1"/>
          </p:cNvSpPr>
          <p:nvPr/>
        </p:nvSpPr>
        <p:spPr bwMode="auto">
          <a:xfrm>
            <a:off x="0" y="476250"/>
            <a:ext cx="3627438"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buFont typeface="Arial" panose="020B0604020202020204" pitchFamily="34" charset="0"/>
              <a:buChar char="•"/>
              <a:defRPr sz="2400">
                <a:solidFill>
                  <a:schemeClr val="tx1"/>
                </a:solidFill>
                <a:latin typeface="Times New Roman" panose="02020603050405020304" pitchFamily="18" charset="0"/>
              </a:defRPr>
            </a:lvl1pPr>
            <a:lvl2pPr marL="742950" indent="-285750" eaLnBrk="0" hangingPunct="0">
              <a:buFont typeface="Arial" panose="020B0604020202020204" pitchFamily="34" charset="0"/>
              <a:buChar char="•"/>
              <a:defRPr sz="2400">
                <a:solidFill>
                  <a:schemeClr val="tx1"/>
                </a:solidFill>
                <a:latin typeface="Times New Roman" panose="02020603050405020304" pitchFamily="18" charset="0"/>
              </a:defRPr>
            </a:lvl2pPr>
            <a:lvl3pPr marL="1143000" indent="-228600" eaLnBrk="0" hangingPunct="0">
              <a:buFont typeface="Arial" panose="020B0604020202020204" pitchFamily="34" charset="0"/>
              <a:buChar char="•"/>
              <a:defRPr sz="2400">
                <a:solidFill>
                  <a:schemeClr val="tx1"/>
                </a:solidFill>
                <a:latin typeface="Times New Roman" panose="02020603050405020304" pitchFamily="18" charset="0"/>
              </a:defRPr>
            </a:lvl3pPr>
            <a:lvl4pPr marL="1600200" indent="-228600" eaLnBrk="0" hangingPunct="0">
              <a:buFont typeface="Arial" panose="020B0604020202020204" pitchFamily="34" charset="0"/>
              <a:buChar char="•"/>
              <a:defRPr sz="2400">
                <a:solidFill>
                  <a:schemeClr val="tx1"/>
                </a:solidFill>
                <a:latin typeface="Times New Roman" panose="02020603050405020304" pitchFamily="18" charset="0"/>
              </a:defRPr>
            </a:lvl4pPr>
            <a:lvl5pPr marL="2057400" indent="-228600" eaLnBrk="0" hangingPunct="0">
              <a:buFont typeface="Arial" panose="020B0604020202020204" pitchFamily="34" charset="0"/>
              <a:buChar char="•"/>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9pPr>
          </a:lstStyle>
          <a:p>
            <a:pPr algn="ctr">
              <a:buFontTx/>
              <a:buNone/>
            </a:pPr>
            <a:r>
              <a:rPr lang="fi-FI" altLang="fi-FI" sz="2800" b="1">
                <a:solidFill>
                  <a:srgbClr val="006534"/>
                </a:solidFill>
                <a:latin typeface="Arial" panose="020B0604020202020204" pitchFamily="34" charset="0"/>
              </a:rPr>
              <a:t>Putkien mitoitus</a:t>
            </a:r>
          </a:p>
        </p:txBody>
      </p:sp>
      <p:pic>
        <p:nvPicPr>
          <p:cNvPr id="24580" name="Picture 33" descr="salaojayhdistys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475" y="115888"/>
            <a:ext cx="1012825"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ekstikehys 5"/>
          <p:cNvSpPr txBox="1">
            <a:spLocks noChangeArrowheads="1"/>
          </p:cNvSpPr>
          <p:nvPr/>
        </p:nvSpPr>
        <p:spPr bwMode="auto">
          <a:xfrm>
            <a:off x="0" y="1341438"/>
            <a:ext cx="77216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Font typeface="Arial" panose="020B0604020202020204" pitchFamily="34" charset="0"/>
              <a:buChar char="•"/>
              <a:defRPr sz="2400">
                <a:solidFill>
                  <a:schemeClr val="tx1"/>
                </a:solidFill>
                <a:latin typeface="Times New Roman" panose="02020603050405020304" pitchFamily="18" charset="0"/>
              </a:defRPr>
            </a:lvl1pPr>
            <a:lvl2pPr marL="742950" indent="-285750" eaLnBrk="0" hangingPunct="0">
              <a:buFont typeface="Arial" panose="020B0604020202020204" pitchFamily="34" charset="0"/>
              <a:buChar char="•"/>
              <a:defRPr sz="2400">
                <a:solidFill>
                  <a:schemeClr val="tx1"/>
                </a:solidFill>
                <a:latin typeface="Times New Roman" panose="02020603050405020304" pitchFamily="18" charset="0"/>
              </a:defRPr>
            </a:lvl2pPr>
            <a:lvl3pPr marL="1143000" indent="-228600" eaLnBrk="0" hangingPunct="0">
              <a:buFont typeface="Arial" panose="020B0604020202020204" pitchFamily="34" charset="0"/>
              <a:buChar char="•"/>
              <a:defRPr sz="2400">
                <a:solidFill>
                  <a:schemeClr val="tx1"/>
                </a:solidFill>
                <a:latin typeface="Times New Roman" panose="02020603050405020304" pitchFamily="18" charset="0"/>
              </a:defRPr>
            </a:lvl3pPr>
            <a:lvl4pPr marL="1600200" indent="-228600" eaLnBrk="0" hangingPunct="0">
              <a:buFont typeface="Arial" panose="020B0604020202020204" pitchFamily="34" charset="0"/>
              <a:buChar char="•"/>
              <a:defRPr sz="2400">
                <a:solidFill>
                  <a:schemeClr val="tx1"/>
                </a:solidFill>
                <a:latin typeface="Times New Roman" panose="02020603050405020304" pitchFamily="18" charset="0"/>
              </a:defRPr>
            </a:lvl4pPr>
            <a:lvl5pPr marL="2057400" indent="-228600" eaLnBrk="0" hangingPunct="0">
              <a:buFont typeface="Arial" panose="020B0604020202020204" pitchFamily="34" charset="0"/>
              <a:buChar char="•"/>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9pPr>
          </a:lstStyle>
          <a:p>
            <a:pPr eaLnBrk="1" hangingPunct="1"/>
            <a:r>
              <a:rPr lang="fi-FI" altLang="fi-FI" sz="2000">
                <a:latin typeface="Verdana" panose="020B0604030504040204" pitchFamily="34" charset="0"/>
              </a:rPr>
              <a:t> Mitoitusvirtaama saadaan </a:t>
            </a:r>
          </a:p>
          <a:p>
            <a:pPr eaLnBrk="1" hangingPunct="1">
              <a:buFont typeface="Arial" panose="020B0604020202020204" pitchFamily="34" charset="0"/>
              <a:buNone/>
            </a:pPr>
            <a:r>
              <a:rPr lang="fi-FI" altLang="fi-FI" sz="2000">
                <a:latin typeface="Verdana" panose="020B0604030504040204" pitchFamily="34" charset="0"/>
              </a:rPr>
              <a:t>valuma-alueen koon ja </a:t>
            </a:r>
          </a:p>
          <a:p>
            <a:pPr eaLnBrk="1" hangingPunct="1">
              <a:buFont typeface="Arial" panose="020B0604020202020204" pitchFamily="34" charset="0"/>
              <a:buNone/>
            </a:pPr>
            <a:r>
              <a:rPr lang="fi-FI" altLang="fi-FI" sz="2000">
                <a:latin typeface="Verdana" panose="020B0604030504040204" pitchFamily="34" charset="0"/>
              </a:rPr>
              <a:t>mitoitusvaluman perusteella</a:t>
            </a:r>
          </a:p>
          <a:p>
            <a:pPr eaLnBrk="1" hangingPunct="1">
              <a:buFont typeface="Arial" panose="020B0604020202020204" pitchFamily="34" charset="0"/>
              <a:buNone/>
            </a:pPr>
            <a:endParaRPr lang="fi-FI" altLang="fi-FI" sz="2000">
              <a:latin typeface="Verdana" panose="020B0604030504040204" pitchFamily="34" charset="0"/>
            </a:endParaRPr>
          </a:p>
          <a:p>
            <a:pPr eaLnBrk="1" hangingPunct="1"/>
            <a:r>
              <a:rPr lang="fi-FI" altLang="fi-FI"/>
              <a:t> </a:t>
            </a:r>
            <a:r>
              <a:rPr lang="fi-FI" altLang="fi-FI" sz="2000">
                <a:latin typeface="Verdana" panose="020B0604030504040204" pitchFamily="34" charset="0"/>
              </a:rPr>
              <a:t>Lisäksi tarvitaan putken </a:t>
            </a:r>
          </a:p>
          <a:p>
            <a:pPr eaLnBrk="1" hangingPunct="1">
              <a:buFont typeface="Arial" panose="020B0604020202020204" pitchFamily="34" charset="0"/>
              <a:buNone/>
            </a:pPr>
            <a:r>
              <a:rPr lang="fi-FI" altLang="fi-FI" sz="2000">
                <a:latin typeface="Verdana" panose="020B0604030504040204" pitchFamily="34" charset="0"/>
              </a:rPr>
              <a:t>kaltevuus</a:t>
            </a:r>
          </a:p>
        </p:txBody>
      </p:sp>
      <p:pic>
        <p:nvPicPr>
          <p:cNvPr id="2458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0975" y="260350"/>
            <a:ext cx="5915025" cy="638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3" name="Text Box 6"/>
          <p:cNvSpPr txBox="1">
            <a:spLocks noChangeArrowheads="1"/>
          </p:cNvSpPr>
          <p:nvPr/>
        </p:nvSpPr>
        <p:spPr bwMode="auto">
          <a:xfrm>
            <a:off x="2216150" y="6092825"/>
            <a:ext cx="23749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Font typeface="Arial" panose="020B0604020202020204" pitchFamily="34" charset="0"/>
              <a:buChar char="•"/>
              <a:defRPr sz="2400">
                <a:solidFill>
                  <a:schemeClr val="tx1"/>
                </a:solidFill>
                <a:latin typeface="Times New Roman" panose="02020603050405020304" pitchFamily="18" charset="0"/>
              </a:defRPr>
            </a:lvl1pPr>
            <a:lvl2pPr marL="742950" indent="-285750" eaLnBrk="0" hangingPunct="0">
              <a:buFont typeface="Arial" panose="020B0604020202020204" pitchFamily="34" charset="0"/>
              <a:buChar char="•"/>
              <a:defRPr sz="2400">
                <a:solidFill>
                  <a:schemeClr val="tx1"/>
                </a:solidFill>
                <a:latin typeface="Times New Roman" panose="02020603050405020304" pitchFamily="18" charset="0"/>
              </a:defRPr>
            </a:lvl2pPr>
            <a:lvl3pPr marL="1143000" indent="-228600" eaLnBrk="0" hangingPunct="0">
              <a:buFont typeface="Arial" panose="020B0604020202020204" pitchFamily="34" charset="0"/>
              <a:buChar char="•"/>
              <a:defRPr sz="2400">
                <a:solidFill>
                  <a:schemeClr val="tx1"/>
                </a:solidFill>
                <a:latin typeface="Times New Roman" panose="02020603050405020304" pitchFamily="18" charset="0"/>
              </a:defRPr>
            </a:lvl3pPr>
            <a:lvl4pPr marL="1600200" indent="-228600" eaLnBrk="0" hangingPunct="0">
              <a:buFont typeface="Arial" panose="020B0604020202020204" pitchFamily="34" charset="0"/>
              <a:buChar char="•"/>
              <a:defRPr sz="2400">
                <a:solidFill>
                  <a:schemeClr val="tx1"/>
                </a:solidFill>
                <a:latin typeface="Times New Roman" panose="02020603050405020304" pitchFamily="18" charset="0"/>
              </a:defRPr>
            </a:lvl4pPr>
            <a:lvl5pPr marL="2057400" indent="-228600" eaLnBrk="0" hangingPunct="0">
              <a:buFont typeface="Arial" panose="020B0604020202020204" pitchFamily="34" charset="0"/>
              <a:buChar char="•"/>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9pPr>
          </a:lstStyle>
          <a:p>
            <a:pPr eaLnBrk="1" hangingPunct="1">
              <a:buFontTx/>
              <a:buNone/>
            </a:pPr>
            <a:r>
              <a:rPr lang="en-GB" altLang="fi-FI" sz="1600">
                <a:latin typeface="Verdana" panose="020B0604030504040204" pitchFamily="34" charset="0"/>
              </a:rPr>
              <a:t>Aallotetun putken </a:t>
            </a:r>
          </a:p>
          <a:p>
            <a:pPr eaLnBrk="1" hangingPunct="1">
              <a:buFontTx/>
              <a:buNone/>
            </a:pPr>
            <a:r>
              <a:rPr lang="en-GB" altLang="fi-FI" sz="1600">
                <a:latin typeface="Verdana" panose="020B0604030504040204" pitchFamily="34" charset="0"/>
              </a:rPr>
              <a:t>mitoitusnomogrammi</a:t>
            </a:r>
          </a:p>
        </p:txBody>
      </p:sp>
      <p:pic>
        <p:nvPicPr>
          <p:cNvPr id="24584" name="Picture 12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0025" y="4076700"/>
            <a:ext cx="3800475" cy="153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Line 6"/>
          <p:cNvSpPr>
            <a:spLocks noChangeShapeType="1"/>
          </p:cNvSpPr>
          <p:nvPr/>
        </p:nvSpPr>
        <p:spPr bwMode="auto">
          <a:xfrm>
            <a:off x="0" y="381000"/>
            <a:ext cx="9906000" cy="0"/>
          </a:xfrm>
          <a:prstGeom prst="line">
            <a:avLst/>
          </a:prstGeom>
          <a:noFill/>
          <a:ln w="19050">
            <a:solidFill>
              <a:srgbClr val="339966"/>
            </a:solidFill>
            <a:round/>
            <a:headEnd/>
            <a:tailEnd/>
          </a:ln>
          <a:extLst>
            <a:ext uri="{909E8E84-426E-40DD-AFC4-6F175D3DCCD1}">
              <a14:hiddenFill xmlns:a14="http://schemas.microsoft.com/office/drawing/2010/main">
                <a:noFill/>
              </a14:hiddenFill>
            </a:ext>
          </a:extLst>
        </p:spPr>
        <p:txBody>
          <a:bodyPr/>
          <a:lstStyle/>
          <a:p>
            <a:endParaRPr lang="fi-FI"/>
          </a:p>
        </p:txBody>
      </p:sp>
      <p:pic>
        <p:nvPicPr>
          <p:cNvPr id="25603" name="Picture 33" descr="salaojayhdistys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475" y="115888"/>
            <a:ext cx="1012825"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Rectangle 6"/>
          <p:cNvSpPr>
            <a:spLocks noChangeArrowheads="1"/>
          </p:cNvSpPr>
          <p:nvPr/>
        </p:nvSpPr>
        <p:spPr bwMode="auto">
          <a:xfrm>
            <a:off x="350838" y="333375"/>
            <a:ext cx="9245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buFont typeface="Arial" panose="020B0604020202020204" pitchFamily="34" charset="0"/>
              <a:buChar char="•"/>
              <a:defRPr sz="2400">
                <a:solidFill>
                  <a:schemeClr val="tx1"/>
                </a:solidFill>
                <a:latin typeface="Times New Roman" panose="02020603050405020304" pitchFamily="18" charset="0"/>
              </a:defRPr>
            </a:lvl1pPr>
            <a:lvl2pPr marL="742950" indent="-285750" eaLnBrk="0" hangingPunct="0">
              <a:buFont typeface="Arial" panose="020B0604020202020204" pitchFamily="34" charset="0"/>
              <a:buChar char="•"/>
              <a:defRPr sz="2400">
                <a:solidFill>
                  <a:schemeClr val="tx1"/>
                </a:solidFill>
                <a:latin typeface="Times New Roman" panose="02020603050405020304" pitchFamily="18" charset="0"/>
              </a:defRPr>
            </a:lvl2pPr>
            <a:lvl3pPr marL="1143000" indent="-228600" eaLnBrk="0" hangingPunct="0">
              <a:buFont typeface="Arial" panose="020B0604020202020204" pitchFamily="34" charset="0"/>
              <a:buChar char="•"/>
              <a:defRPr sz="2400">
                <a:solidFill>
                  <a:schemeClr val="tx1"/>
                </a:solidFill>
                <a:latin typeface="Times New Roman" panose="02020603050405020304" pitchFamily="18" charset="0"/>
              </a:defRPr>
            </a:lvl3pPr>
            <a:lvl4pPr marL="1600200" indent="-228600" eaLnBrk="0" hangingPunct="0">
              <a:buFont typeface="Arial" panose="020B0604020202020204" pitchFamily="34" charset="0"/>
              <a:buChar char="•"/>
              <a:defRPr sz="2400">
                <a:solidFill>
                  <a:schemeClr val="tx1"/>
                </a:solidFill>
                <a:latin typeface="Times New Roman" panose="02020603050405020304" pitchFamily="18" charset="0"/>
              </a:defRPr>
            </a:lvl4pPr>
            <a:lvl5pPr marL="2057400" indent="-228600" eaLnBrk="0" hangingPunct="0">
              <a:buFont typeface="Arial" panose="020B0604020202020204" pitchFamily="34" charset="0"/>
              <a:buChar char="•"/>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9pPr>
          </a:lstStyle>
          <a:p>
            <a:pPr algn="ctr">
              <a:buFontTx/>
              <a:buNone/>
            </a:pPr>
            <a:r>
              <a:rPr lang="fi-FI" altLang="fi-FI" sz="2800" b="1">
                <a:solidFill>
                  <a:srgbClr val="006532"/>
                </a:solidFill>
                <a:latin typeface="Arial" panose="020B0604020202020204" pitchFamily="34" charset="0"/>
              </a:rPr>
              <a:t>Putkien mitoitus, virtausnopeus</a:t>
            </a:r>
          </a:p>
        </p:txBody>
      </p:sp>
      <p:sp>
        <p:nvSpPr>
          <p:cNvPr id="25605" name="Tekstikehys 5"/>
          <p:cNvSpPr txBox="1">
            <a:spLocks noChangeArrowheads="1"/>
          </p:cNvSpPr>
          <p:nvPr/>
        </p:nvSpPr>
        <p:spPr bwMode="auto">
          <a:xfrm>
            <a:off x="584200" y="1557338"/>
            <a:ext cx="842645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Font typeface="Arial" panose="020B0604020202020204" pitchFamily="34" charset="0"/>
              <a:buChar char="•"/>
              <a:defRPr sz="2400">
                <a:solidFill>
                  <a:schemeClr val="tx1"/>
                </a:solidFill>
                <a:latin typeface="Times New Roman" panose="02020603050405020304" pitchFamily="18" charset="0"/>
              </a:defRPr>
            </a:lvl1pPr>
            <a:lvl2pPr marL="742950" indent="-285750" eaLnBrk="0" hangingPunct="0">
              <a:buFont typeface="Arial" panose="020B0604020202020204" pitchFamily="34" charset="0"/>
              <a:buChar char="•"/>
              <a:defRPr sz="2400">
                <a:solidFill>
                  <a:schemeClr val="tx1"/>
                </a:solidFill>
                <a:latin typeface="Times New Roman" panose="02020603050405020304" pitchFamily="18" charset="0"/>
              </a:defRPr>
            </a:lvl2pPr>
            <a:lvl3pPr marL="1143000" indent="-228600" eaLnBrk="0" hangingPunct="0">
              <a:buFont typeface="Arial" panose="020B0604020202020204" pitchFamily="34" charset="0"/>
              <a:buChar char="•"/>
              <a:defRPr sz="2400">
                <a:solidFill>
                  <a:schemeClr val="tx1"/>
                </a:solidFill>
                <a:latin typeface="Times New Roman" panose="02020603050405020304" pitchFamily="18" charset="0"/>
              </a:defRPr>
            </a:lvl3pPr>
            <a:lvl4pPr marL="1600200" indent="-228600" eaLnBrk="0" hangingPunct="0">
              <a:buFont typeface="Arial" panose="020B0604020202020204" pitchFamily="34" charset="0"/>
              <a:buChar char="•"/>
              <a:defRPr sz="2400">
                <a:solidFill>
                  <a:schemeClr val="tx1"/>
                </a:solidFill>
                <a:latin typeface="Times New Roman" panose="02020603050405020304" pitchFamily="18" charset="0"/>
              </a:defRPr>
            </a:lvl4pPr>
            <a:lvl5pPr marL="2057400" indent="-228600" eaLnBrk="0" hangingPunct="0">
              <a:buFont typeface="Arial" panose="020B0604020202020204" pitchFamily="34" charset="0"/>
              <a:buChar char="•"/>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9pPr>
          </a:lstStyle>
          <a:p>
            <a:pPr eaLnBrk="1" hangingPunct="1">
              <a:buFont typeface="Arial" panose="020B0604020202020204" pitchFamily="34" charset="0"/>
              <a:buNone/>
            </a:pPr>
            <a:r>
              <a:rPr lang="fi-FI" altLang="fi-FI">
                <a:latin typeface="Verdana" panose="020B0604030504040204" pitchFamily="34" charset="0"/>
              </a:rPr>
              <a:t>Putkien minimikaltevuuden tulee olla sellainen, että vapaalla virtauksella virtausnopeus on vähintään 0,15 m/s.</a:t>
            </a:r>
          </a:p>
          <a:p>
            <a:pPr eaLnBrk="1" hangingPunct="1">
              <a:buFont typeface="Arial" panose="020B0604020202020204" pitchFamily="34" charset="0"/>
              <a:buNone/>
            </a:pPr>
            <a:endParaRPr lang="fi-FI" altLang="fi-FI">
              <a:latin typeface="Verdana" panose="020B0604030504040204" pitchFamily="34" charset="0"/>
            </a:endParaRPr>
          </a:p>
          <a:p>
            <a:pPr eaLnBrk="1" hangingPunct="1">
              <a:buFont typeface="Arial" panose="020B0604020202020204" pitchFamily="34" charset="0"/>
              <a:buNone/>
            </a:pPr>
            <a:r>
              <a:rPr lang="fi-FI" altLang="fi-FI">
                <a:latin typeface="Verdana" panose="020B0604030504040204" pitchFamily="34" charset="0"/>
              </a:rPr>
              <a:t>Tämän edellytyksenä on asiallinen ympärysaine ja vähäinen liettymisriski.</a:t>
            </a:r>
          </a:p>
          <a:p>
            <a:pPr eaLnBrk="1" hangingPunct="1">
              <a:buFont typeface="Arial" panose="020B0604020202020204" pitchFamily="34" charset="0"/>
              <a:buNone/>
            </a:pPr>
            <a:endParaRPr lang="fi-FI" altLang="fi-FI">
              <a:latin typeface="Verdana" panose="020B0604030504040204" pitchFamily="34" charset="0"/>
            </a:endParaRPr>
          </a:p>
        </p:txBody>
      </p:sp>
      <p:sp>
        <p:nvSpPr>
          <p:cNvPr id="25606" name="Tekstikehys 5"/>
          <p:cNvSpPr txBox="1">
            <a:spLocks noChangeArrowheads="1"/>
          </p:cNvSpPr>
          <p:nvPr/>
        </p:nvSpPr>
        <p:spPr bwMode="auto">
          <a:xfrm>
            <a:off x="560388" y="4365625"/>
            <a:ext cx="842645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Font typeface="Arial" panose="020B0604020202020204" pitchFamily="34" charset="0"/>
              <a:buChar char="•"/>
              <a:defRPr sz="2400">
                <a:solidFill>
                  <a:schemeClr val="tx1"/>
                </a:solidFill>
                <a:latin typeface="Times New Roman" panose="02020603050405020304" pitchFamily="18" charset="0"/>
              </a:defRPr>
            </a:lvl1pPr>
            <a:lvl2pPr marL="742950" indent="-285750" eaLnBrk="0" hangingPunct="0">
              <a:buFont typeface="Arial" panose="020B0604020202020204" pitchFamily="34" charset="0"/>
              <a:buChar char="•"/>
              <a:defRPr sz="2400">
                <a:solidFill>
                  <a:schemeClr val="tx1"/>
                </a:solidFill>
                <a:latin typeface="Times New Roman" panose="02020603050405020304" pitchFamily="18" charset="0"/>
              </a:defRPr>
            </a:lvl2pPr>
            <a:lvl3pPr marL="1143000" indent="-228600" eaLnBrk="0" hangingPunct="0">
              <a:buFont typeface="Arial" panose="020B0604020202020204" pitchFamily="34" charset="0"/>
              <a:buChar char="•"/>
              <a:defRPr sz="2400">
                <a:solidFill>
                  <a:schemeClr val="tx1"/>
                </a:solidFill>
                <a:latin typeface="Times New Roman" panose="02020603050405020304" pitchFamily="18" charset="0"/>
              </a:defRPr>
            </a:lvl3pPr>
            <a:lvl4pPr marL="1600200" indent="-228600" eaLnBrk="0" hangingPunct="0">
              <a:buFont typeface="Arial" panose="020B0604020202020204" pitchFamily="34" charset="0"/>
              <a:buChar char="•"/>
              <a:defRPr sz="2400">
                <a:solidFill>
                  <a:schemeClr val="tx1"/>
                </a:solidFill>
                <a:latin typeface="Times New Roman" panose="02020603050405020304" pitchFamily="18" charset="0"/>
              </a:defRPr>
            </a:lvl4pPr>
            <a:lvl5pPr marL="2057400" indent="-228600" eaLnBrk="0" hangingPunct="0">
              <a:buFont typeface="Arial" panose="020B0604020202020204" pitchFamily="34" charset="0"/>
              <a:buChar char="•"/>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9pPr>
          </a:lstStyle>
          <a:p>
            <a:pPr eaLnBrk="1" hangingPunct="1">
              <a:buFont typeface="Arial" panose="020B0604020202020204" pitchFamily="34" charset="0"/>
              <a:buNone/>
            </a:pPr>
            <a:r>
              <a:rPr lang="fi-FI" altLang="fi-FI">
                <a:latin typeface="Verdana" panose="020B0604030504040204" pitchFamily="34" charset="0"/>
              </a:rPr>
              <a:t>Mikäli ympärysaineen suodatuskyky on heikko, minimikaltevuuden tulee olla sellainen, että veden nopeus on vähintään 0,4 m/s.</a:t>
            </a:r>
          </a:p>
          <a:p>
            <a:pPr eaLnBrk="1" hangingPunct="1">
              <a:buFont typeface="Arial" panose="020B0604020202020204" pitchFamily="34" charset="0"/>
              <a:buNone/>
            </a:pPr>
            <a:endParaRPr lang="fi-FI" altLang="fi-FI">
              <a:latin typeface="Verdana" panose="020B060403050404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Line 3"/>
          <p:cNvSpPr>
            <a:spLocks noChangeShapeType="1"/>
          </p:cNvSpPr>
          <p:nvPr/>
        </p:nvSpPr>
        <p:spPr bwMode="auto">
          <a:xfrm>
            <a:off x="0" y="381000"/>
            <a:ext cx="9906000" cy="0"/>
          </a:xfrm>
          <a:prstGeom prst="line">
            <a:avLst/>
          </a:prstGeom>
          <a:noFill/>
          <a:ln w="19050">
            <a:solidFill>
              <a:srgbClr val="339966"/>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26627" name="Rectangle 9"/>
          <p:cNvSpPr>
            <a:spLocks noChangeArrowheads="1"/>
          </p:cNvSpPr>
          <p:nvPr/>
        </p:nvSpPr>
        <p:spPr bwMode="auto">
          <a:xfrm>
            <a:off x="776288" y="620713"/>
            <a:ext cx="8420100"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buFont typeface="Arial" panose="020B0604020202020204" pitchFamily="34" charset="0"/>
              <a:buChar char="•"/>
              <a:defRPr sz="2400">
                <a:solidFill>
                  <a:schemeClr val="tx1"/>
                </a:solidFill>
                <a:latin typeface="Times New Roman" panose="02020603050405020304" pitchFamily="18" charset="0"/>
              </a:defRPr>
            </a:lvl1pPr>
            <a:lvl2pPr marL="742950" indent="-285750" eaLnBrk="0" hangingPunct="0">
              <a:buFont typeface="Arial" panose="020B0604020202020204" pitchFamily="34" charset="0"/>
              <a:buChar char="•"/>
              <a:defRPr sz="2400">
                <a:solidFill>
                  <a:schemeClr val="tx1"/>
                </a:solidFill>
                <a:latin typeface="Times New Roman" panose="02020603050405020304" pitchFamily="18" charset="0"/>
              </a:defRPr>
            </a:lvl2pPr>
            <a:lvl3pPr marL="1143000" indent="-228600" eaLnBrk="0" hangingPunct="0">
              <a:buFont typeface="Arial" panose="020B0604020202020204" pitchFamily="34" charset="0"/>
              <a:buChar char="•"/>
              <a:defRPr sz="2400">
                <a:solidFill>
                  <a:schemeClr val="tx1"/>
                </a:solidFill>
                <a:latin typeface="Times New Roman" panose="02020603050405020304" pitchFamily="18" charset="0"/>
              </a:defRPr>
            </a:lvl3pPr>
            <a:lvl4pPr marL="1600200" indent="-228600" eaLnBrk="0" hangingPunct="0">
              <a:buFont typeface="Arial" panose="020B0604020202020204" pitchFamily="34" charset="0"/>
              <a:buChar char="•"/>
              <a:defRPr sz="2400">
                <a:solidFill>
                  <a:schemeClr val="tx1"/>
                </a:solidFill>
                <a:latin typeface="Times New Roman" panose="02020603050405020304" pitchFamily="18" charset="0"/>
              </a:defRPr>
            </a:lvl4pPr>
            <a:lvl5pPr marL="2057400" indent="-228600" eaLnBrk="0" hangingPunct="0">
              <a:buFont typeface="Arial" panose="020B0604020202020204" pitchFamily="34" charset="0"/>
              <a:buChar char="•"/>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9pPr>
          </a:lstStyle>
          <a:p>
            <a:pPr algn="ctr">
              <a:buFontTx/>
              <a:buNone/>
            </a:pPr>
            <a:r>
              <a:rPr lang="fi-FI" altLang="fi-FI" sz="2800" b="1">
                <a:solidFill>
                  <a:srgbClr val="006534"/>
                </a:solidFill>
                <a:latin typeface="Arial" panose="020B0604020202020204" pitchFamily="34" charset="0"/>
              </a:rPr>
              <a:t>Suunnitelman sisältö </a:t>
            </a:r>
            <a:r>
              <a:rPr lang="fi-FI" altLang="fi-FI" b="1">
                <a:solidFill>
                  <a:srgbClr val="006534"/>
                </a:solidFill>
                <a:latin typeface="Arial" panose="020B0604020202020204" pitchFamily="34" charset="0"/>
              </a:rPr>
              <a:t>(1/2)</a:t>
            </a:r>
          </a:p>
        </p:txBody>
      </p:sp>
      <p:pic>
        <p:nvPicPr>
          <p:cNvPr id="26628" name="Picture 33" descr="salaojayhdistys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475" y="115888"/>
            <a:ext cx="1012825"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Tekstikehys 5"/>
          <p:cNvSpPr txBox="1">
            <a:spLocks noChangeArrowheads="1"/>
          </p:cNvSpPr>
          <p:nvPr/>
        </p:nvSpPr>
        <p:spPr bwMode="auto">
          <a:xfrm>
            <a:off x="1130300" y="1773238"/>
            <a:ext cx="7721600"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Font typeface="Arial" panose="020B0604020202020204" pitchFamily="34" charset="0"/>
              <a:buChar char="•"/>
              <a:defRPr sz="2400">
                <a:solidFill>
                  <a:schemeClr val="tx1"/>
                </a:solidFill>
                <a:latin typeface="Times New Roman" panose="02020603050405020304" pitchFamily="18" charset="0"/>
              </a:defRPr>
            </a:lvl1pPr>
            <a:lvl2pPr marL="742950" indent="-285750" eaLnBrk="0" hangingPunct="0">
              <a:buFont typeface="Arial" panose="020B0604020202020204" pitchFamily="34" charset="0"/>
              <a:buChar char="•"/>
              <a:defRPr sz="2400">
                <a:solidFill>
                  <a:schemeClr val="tx1"/>
                </a:solidFill>
                <a:latin typeface="Times New Roman" panose="02020603050405020304" pitchFamily="18" charset="0"/>
              </a:defRPr>
            </a:lvl2pPr>
            <a:lvl3pPr marL="1143000" indent="-228600" eaLnBrk="0" hangingPunct="0">
              <a:buFont typeface="Arial" panose="020B0604020202020204" pitchFamily="34" charset="0"/>
              <a:buChar char="•"/>
              <a:defRPr sz="2400">
                <a:solidFill>
                  <a:schemeClr val="tx1"/>
                </a:solidFill>
                <a:latin typeface="Times New Roman" panose="02020603050405020304" pitchFamily="18" charset="0"/>
              </a:defRPr>
            </a:lvl3pPr>
            <a:lvl4pPr marL="1600200" indent="-228600" eaLnBrk="0" hangingPunct="0">
              <a:buFont typeface="Arial" panose="020B0604020202020204" pitchFamily="34" charset="0"/>
              <a:buChar char="•"/>
              <a:defRPr sz="2400">
                <a:solidFill>
                  <a:schemeClr val="tx1"/>
                </a:solidFill>
                <a:latin typeface="Times New Roman" panose="02020603050405020304" pitchFamily="18" charset="0"/>
              </a:defRPr>
            </a:lvl4pPr>
            <a:lvl5pPr marL="2057400" indent="-228600" eaLnBrk="0" hangingPunct="0">
              <a:buFont typeface="Arial" panose="020B0604020202020204" pitchFamily="34" charset="0"/>
              <a:buChar char="•"/>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9pPr>
          </a:lstStyle>
          <a:p>
            <a:pPr eaLnBrk="1" hangingPunct="1"/>
            <a:r>
              <a:rPr lang="fi-FI" altLang="fi-FI"/>
              <a:t> </a:t>
            </a:r>
            <a:r>
              <a:rPr lang="fi-FI" altLang="fi-FI">
                <a:latin typeface="Verdana" panose="020B0604030504040204" pitchFamily="34" charset="0"/>
              </a:rPr>
              <a:t>suunnitelmakartta (pellon pinnan muoto, </a:t>
            </a:r>
          </a:p>
          <a:p>
            <a:pPr eaLnBrk="1" hangingPunct="1">
              <a:buFont typeface="Arial" panose="020B0604020202020204" pitchFamily="34" charset="0"/>
              <a:buNone/>
            </a:pPr>
            <a:r>
              <a:rPr lang="fi-FI" altLang="fi-FI">
                <a:latin typeface="Verdana" panose="020B0604030504040204" pitchFamily="34" charset="0"/>
              </a:rPr>
              <a:t>  salaojien asennussyvyys, putkikoot)</a:t>
            </a:r>
          </a:p>
          <a:p>
            <a:pPr eaLnBrk="1" hangingPunct="1"/>
            <a:endParaRPr lang="fi-FI" altLang="fi-FI">
              <a:latin typeface="Verdana" panose="020B0604030504040204" pitchFamily="34" charset="0"/>
            </a:endParaRPr>
          </a:p>
          <a:p>
            <a:pPr eaLnBrk="1" hangingPunct="1"/>
            <a:r>
              <a:rPr lang="fi-FI" altLang="fi-FI">
                <a:latin typeface="Verdana" panose="020B0604030504040204" pitchFamily="34" charset="0"/>
              </a:rPr>
              <a:t> suunnitelmaselostus</a:t>
            </a:r>
          </a:p>
          <a:p>
            <a:pPr eaLnBrk="1" hangingPunct="1"/>
            <a:endParaRPr lang="fi-FI" altLang="fi-FI">
              <a:latin typeface="Verdana" panose="020B0604030504040204" pitchFamily="34" charset="0"/>
            </a:endParaRPr>
          </a:p>
          <a:p>
            <a:pPr eaLnBrk="1" hangingPunct="1"/>
            <a:r>
              <a:rPr lang="fi-FI" altLang="fi-FI">
                <a:latin typeface="Verdana" panose="020B0604030504040204" pitchFamily="34" charset="0"/>
              </a:rPr>
              <a:t> kustannusarvio</a:t>
            </a:r>
          </a:p>
          <a:p>
            <a:pPr eaLnBrk="1" hangingPunct="1"/>
            <a:endParaRPr lang="fi-FI" altLang="fi-FI">
              <a:latin typeface="Verdana" panose="020B0604030504040204" pitchFamily="34" charset="0"/>
            </a:endParaRPr>
          </a:p>
          <a:p>
            <a:pPr eaLnBrk="1" hangingPunct="1"/>
            <a:r>
              <a:rPr lang="fi-FI" altLang="fi-FI">
                <a:latin typeface="Verdana" panose="020B0604030504040204" pitchFamily="34" charset="0"/>
              </a:rPr>
              <a:t> erittely tarvikkeista ja niiden yksikköhinnoista</a:t>
            </a:r>
          </a:p>
          <a:p>
            <a:pPr eaLnBrk="1" hangingPunct="1"/>
            <a:endParaRPr lang="fi-FI" altLang="fi-FI">
              <a:latin typeface="Verdana" panose="020B0604030504040204" pitchFamily="34" charset="0"/>
            </a:endParaRPr>
          </a:p>
          <a:p>
            <a:pPr eaLnBrk="1" hangingPunct="1"/>
            <a:r>
              <a:rPr lang="fi-FI" altLang="fi-FI">
                <a:latin typeface="Verdana" panose="020B0604030504040204" pitchFamily="34" charset="0"/>
              </a:rPr>
              <a:t> muut tarvittavat yksityiskohtaiset piirrokset ja  </a:t>
            </a:r>
          </a:p>
          <a:p>
            <a:pPr eaLnBrk="1" hangingPunct="1">
              <a:buFont typeface="Arial" panose="020B0604020202020204" pitchFamily="34" charset="0"/>
              <a:buNone/>
            </a:pPr>
            <a:r>
              <a:rPr lang="fi-FI" altLang="fi-FI">
                <a:latin typeface="Verdana" panose="020B0604030504040204" pitchFamily="34" charset="0"/>
              </a:rPr>
              <a:t>  työselitykset</a:t>
            </a:r>
          </a:p>
          <a:p>
            <a:pPr eaLnBrk="1" hangingPunct="1"/>
            <a:endParaRPr lang="fi-FI" altLang="fi-FI">
              <a:latin typeface="Verdana" panose="020B060403050404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Line 3"/>
          <p:cNvSpPr>
            <a:spLocks noChangeShapeType="1"/>
          </p:cNvSpPr>
          <p:nvPr/>
        </p:nvSpPr>
        <p:spPr bwMode="auto">
          <a:xfrm>
            <a:off x="0" y="381000"/>
            <a:ext cx="9906000" cy="0"/>
          </a:xfrm>
          <a:prstGeom prst="line">
            <a:avLst/>
          </a:prstGeom>
          <a:noFill/>
          <a:ln w="19050">
            <a:solidFill>
              <a:srgbClr val="339966"/>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27651" name="Rectangle 9"/>
          <p:cNvSpPr>
            <a:spLocks noChangeArrowheads="1"/>
          </p:cNvSpPr>
          <p:nvPr/>
        </p:nvSpPr>
        <p:spPr bwMode="auto">
          <a:xfrm>
            <a:off x="415925" y="620713"/>
            <a:ext cx="8420100"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buFont typeface="Arial" panose="020B0604020202020204" pitchFamily="34" charset="0"/>
              <a:buChar char="•"/>
              <a:defRPr sz="2400">
                <a:solidFill>
                  <a:schemeClr val="tx1"/>
                </a:solidFill>
                <a:latin typeface="Times New Roman" panose="02020603050405020304" pitchFamily="18" charset="0"/>
              </a:defRPr>
            </a:lvl1pPr>
            <a:lvl2pPr marL="742950" indent="-285750" eaLnBrk="0" hangingPunct="0">
              <a:buFont typeface="Arial" panose="020B0604020202020204" pitchFamily="34" charset="0"/>
              <a:buChar char="•"/>
              <a:defRPr sz="2400">
                <a:solidFill>
                  <a:schemeClr val="tx1"/>
                </a:solidFill>
                <a:latin typeface="Times New Roman" panose="02020603050405020304" pitchFamily="18" charset="0"/>
              </a:defRPr>
            </a:lvl2pPr>
            <a:lvl3pPr marL="1143000" indent="-228600" eaLnBrk="0" hangingPunct="0">
              <a:buFont typeface="Arial" panose="020B0604020202020204" pitchFamily="34" charset="0"/>
              <a:buChar char="•"/>
              <a:defRPr sz="2400">
                <a:solidFill>
                  <a:schemeClr val="tx1"/>
                </a:solidFill>
                <a:latin typeface="Times New Roman" panose="02020603050405020304" pitchFamily="18" charset="0"/>
              </a:defRPr>
            </a:lvl3pPr>
            <a:lvl4pPr marL="1600200" indent="-228600" eaLnBrk="0" hangingPunct="0">
              <a:buFont typeface="Arial" panose="020B0604020202020204" pitchFamily="34" charset="0"/>
              <a:buChar char="•"/>
              <a:defRPr sz="2400">
                <a:solidFill>
                  <a:schemeClr val="tx1"/>
                </a:solidFill>
                <a:latin typeface="Times New Roman" panose="02020603050405020304" pitchFamily="18" charset="0"/>
              </a:defRPr>
            </a:lvl4pPr>
            <a:lvl5pPr marL="2057400" indent="-228600" eaLnBrk="0" hangingPunct="0">
              <a:buFont typeface="Arial" panose="020B0604020202020204" pitchFamily="34" charset="0"/>
              <a:buChar char="•"/>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9pPr>
          </a:lstStyle>
          <a:p>
            <a:pPr algn="ctr">
              <a:buFontTx/>
              <a:buNone/>
            </a:pPr>
            <a:r>
              <a:rPr lang="fi-FI" altLang="fi-FI" sz="2800" b="1">
                <a:solidFill>
                  <a:srgbClr val="006534"/>
                </a:solidFill>
                <a:latin typeface="Arial" panose="020B0604020202020204" pitchFamily="34" charset="0"/>
              </a:rPr>
              <a:t>Suunnitelman sisältö </a:t>
            </a:r>
            <a:r>
              <a:rPr lang="fi-FI" altLang="fi-FI" b="1">
                <a:solidFill>
                  <a:srgbClr val="006534"/>
                </a:solidFill>
                <a:latin typeface="Arial" panose="020B0604020202020204" pitchFamily="34" charset="0"/>
              </a:rPr>
              <a:t>(2/2)</a:t>
            </a:r>
          </a:p>
        </p:txBody>
      </p:sp>
      <p:pic>
        <p:nvPicPr>
          <p:cNvPr id="27652" name="Picture 33" descr="salaojayhdistys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475" y="115888"/>
            <a:ext cx="1012825"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Tekstikehys 5"/>
          <p:cNvSpPr txBox="1">
            <a:spLocks noChangeArrowheads="1"/>
          </p:cNvSpPr>
          <p:nvPr/>
        </p:nvSpPr>
        <p:spPr bwMode="auto">
          <a:xfrm>
            <a:off x="974725" y="2133600"/>
            <a:ext cx="7721600"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Font typeface="Arial" panose="020B0604020202020204" pitchFamily="34" charset="0"/>
              <a:buChar char="•"/>
              <a:defRPr sz="2400">
                <a:solidFill>
                  <a:schemeClr val="tx1"/>
                </a:solidFill>
                <a:latin typeface="Times New Roman" panose="02020603050405020304" pitchFamily="18" charset="0"/>
              </a:defRPr>
            </a:lvl1pPr>
            <a:lvl2pPr marL="742950" indent="-285750" eaLnBrk="0" hangingPunct="0">
              <a:buFont typeface="Arial" panose="020B0604020202020204" pitchFamily="34" charset="0"/>
              <a:buChar char="•"/>
              <a:defRPr sz="2400">
                <a:solidFill>
                  <a:schemeClr val="tx1"/>
                </a:solidFill>
                <a:latin typeface="Times New Roman" panose="02020603050405020304" pitchFamily="18" charset="0"/>
              </a:defRPr>
            </a:lvl2pPr>
            <a:lvl3pPr marL="1143000" indent="-228600" eaLnBrk="0" hangingPunct="0">
              <a:buFont typeface="Arial" panose="020B0604020202020204" pitchFamily="34" charset="0"/>
              <a:buChar char="•"/>
              <a:defRPr sz="2400">
                <a:solidFill>
                  <a:schemeClr val="tx1"/>
                </a:solidFill>
                <a:latin typeface="Times New Roman" panose="02020603050405020304" pitchFamily="18" charset="0"/>
              </a:defRPr>
            </a:lvl3pPr>
            <a:lvl4pPr marL="1600200" indent="-228600" eaLnBrk="0" hangingPunct="0">
              <a:buFont typeface="Arial" panose="020B0604020202020204" pitchFamily="34" charset="0"/>
              <a:buChar char="•"/>
              <a:defRPr sz="2400">
                <a:solidFill>
                  <a:schemeClr val="tx1"/>
                </a:solidFill>
                <a:latin typeface="Times New Roman" panose="02020603050405020304" pitchFamily="18" charset="0"/>
              </a:defRPr>
            </a:lvl4pPr>
            <a:lvl5pPr marL="2057400" indent="-228600" eaLnBrk="0" hangingPunct="0">
              <a:buFont typeface="Arial" panose="020B0604020202020204" pitchFamily="34" charset="0"/>
              <a:buChar char="•"/>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9pPr>
          </a:lstStyle>
          <a:p>
            <a:pPr eaLnBrk="1" hangingPunct="1"/>
            <a:r>
              <a:rPr lang="fi-FI" altLang="fi-FI"/>
              <a:t> </a:t>
            </a:r>
            <a:r>
              <a:rPr lang="fi-FI" altLang="fi-FI">
                <a:latin typeface="Verdana" panose="020B0604030504040204" pitchFamily="34" charset="0"/>
              </a:rPr>
              <a:t>ohjeet työn teettäjälle</a:t>
            </a:r>
          </a:p>
          <a:p>
            <a:pPr eaLnBrk="1" hangingPunct="1"/>
            <a:endParaRPr lang="fi-FI" altLang="fi-FI">
              <a:latin typeface="Verdana" panose="020B0604030504040204" pitchFamily="34" charset="0"/>
            </a:endParaRPr>
          </a:p>
          <a:p>
            <a:pPr eaLnBrk="1" hangingPunct="1"/>
            <a:r>
              <a:rPr lang="fi-FI" altLang="fi-FI">
                <a:latin typeface="Verdana" panose="020B0604030504040204" pitchFamily="34" charset="0"/>
              </a:rPr>
              <a:t> hankkeen toteutuksessa tarvittavat lomakkeet</a:t>
            </a:r>
          </a:p>
          <a:p>
            <a:pPr eaLnBrk="1" hangingPunct="1"/>
            <a:endParaRPr lang="fi-FI" altLang="fi-FI">
              <a:latin typeface="Verdana" panose="020B0604030504040204" pitchFamily="34" charset="0"/>
            </a:endParaRPr>
          </a:p>
          <a:p>
            <a:pPr eaLnBrk="1" hangingPunct="1"/>
            <a:r>
              <a:rPr lang="fi-FI" altLang="fi-FI">
                <a:latin typeface="Verdana" panose="020B0604030504040204" pitchFamily="34" charset="0"/>
              </a:rPr>
              <a:t> suunnittelijan pätevyys</a:t>
            </a:r>
          </a:p>
          <a:p>
            <a:pPr eaLnBrk="1" hangingPunct="1"/>
            <a:endParaRPr lang="fi-FI" altLang="fi-FI">
              <a:latin typeface="Verdana" panose="020B0604030504040204" pitchFamily="34" charset="0"/>
            </a:endParaRPr>
          </a:p>
          <a:p>
            <a:pPr eaLnBrk="1" hangingPunct="1"/>
            <a:r>
              <a:rPr lang="fi-FI" altLang="fi-FI">
                <a:latin typeface="Verdana" panose="020B0604030504040204" pitchFamily="34" charset="0"/>
              </a:rPr>
              <a:t> suunnitelman arkistointi tietokantaan</a:t>
            </a:r>
          </a:p>
          <a:p>
            <a:pPr eaLnBrk="1" hangingPunct="1"/>
            <a:endParaRPr lang="fi-FI" altLang="fi-FI">
              <a:latin typeface="Verdana" panose="020B060403050404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776288" y="260350"/>
            <a:ext cx="84201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buFont typeface="Arial" panose="020B0604020202020204" pitchFamily="34" charset="0"/>
              <a:buChar char="•"/>
              <a:defRPr sz="2400">
                <a:solidFill>
                  <a:schemeClr val="tx1"/>
                </a:solidFill>
                <a:latin typeface="Times New Roman" panose="02020603050405020304" pitchFamily="18" charset="0"/>
              </a:defRPr>
            </a:lvl1pPr>
            <a:lvl2pPr marL="742950" indent="-285750" eaLnBrk="0" hangingPunct="0">
              <a:buFont typeface="Arial" panose="020B0604020202020204" pitchFamily="34" charset="0"/>
              <a:buChar char="•"/>
              <a:defRPr sz="2400">
                <a:solidFill>
                  <a:schemeClr val="tx1"/>
                </a:solidFill>
                <a:latin typeface="Times New Roman" panose="02020603050405020304" pitchFamily="18" charset="0"/>
              </a:defRPr>
            </a:lvl2pPr>
            <a:lvl3pPr marL="1143000" indent="-228600" eaLnBrk="0" hangingPunct="0">
              <a:buFont typeface="Arial" panose="020B0604020202020204" pitchFamily="34" charset="0"/>
              <a:buChar char="•"/>
              <a:defRPr sz="2400">
                <a:solidFill>
                  <a:schemeClr val="tx1"/>
                </a:solidFill>
                <a:latin typeface="Times New Roman" panose="02020603050405020304" pitchFamily="18" charset="0"/>
              </a:defRPr>
            </a:lvl3pPr>
            <a:lvl4pPr marL="1600200" indent="-228600" eaLnBrk="0" hangingPunct="0">
              <a:buFont typeface="Arial" panose="020B0604020202020204" pitchFamily="34" charset="0"/>
              <a:buChar char="•"/>
              <a:defRPr sz="2400">
                <a:solidFill>
                  <a:schemeClr val="tx1"/>
                </a:solidFill>
                <a:latin typeface="Times New Roman" panose="02020603050405020304" pitchFamily="18" charset="0"/>
              </a:defRPr>
            </a:lvl4pPr>
            <a:lvl5pPr marL="2057400" indent="-228600" eaLnBrk="0" hangingPunct="0">
              <a:buFont typeface="Arial" panose="020B0604020202020204" pitchFamily="34" charset="0"/>
              <a:buChar char="•"/>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9pPr>
          </a:lstStyle>
          <a:p>
            <a:pPr algn="ctr">
              <a:buFontTx/>
              <a:buNone/>
            </a:pPr>
            <a:r>
              <a:rPr lang="en-GB" altLang="fi-FI" sz="2800" b="1">
                <a:solidFill>
                  <a:srgbClr val="006532"/>
                </a:solidFill>
                <a:latin typeface="Arial" panose="020B0604020202020204" pitchFamily="34" charset="0"/>
              </a:rPr>
              <a:t>Kuivatuksen vaikutukset</a:t>
            </a:r>
            <a:r>
              <a:rPr lang="en-GB" altLang="fi-FI" b="1">
                <a:solidFill>
                  <a:srgbClr val="000066"/>
                </a:solidFill>
                <a:latin typeface="Verdana" panose="020B0604030504040204" pitchFamily="34" charset="0"/>
              </a:rPr>
              <a:t> </a:t>
            </a:r>
          </a:p>
        </p:txBody>
      </p:sp>
      <p:sp>
        <p:nvSpPr>
          <p:cNvPr id="4099" name="Rectangle 3"/>
          <p:cNvSpPr>
            <a:spLocks noChangeArrowheads="1"/>
          </p:cNvSpPr>
          <p:nvPr/>
        </p:nvSpPr>
        <p:spPr bwMode="auto">
          <a:xfrm>
            <a:off x="3513138" y="908050"/>
            <a:ext cx="22320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buFont typeface="Arial" panose="020B0604020202020204" pitchFamily="34" charset="0"/>
              <a:buChar char="•"/>
              <a:defRPr sz="2400">
                <a:solidFill>
                  <a:schemeClr val="tx1"/>
                </a:solidFill>
                <a:latin typeface="Times New Roman" panose="02020603050405020304" pitchFamily="18" charset="0"/>
              </a:defRPr>
            </a:lvl1pPr>
            <a:lvl2pPr marL="742950" indent="-285750" eaLnBrk="0" hangingPunct="0">
              <a:buFont typeface="Arial" panose="020B0604020202020204" pitchFamily="34" charset="0"/>
              <a:buChar char="•"/>
              <a:defRPr sz="2400">
                <a:solidFill>
                  <a:schemeClr val="tx1"/>
                </a:solidFill>
                <a:latin typeface="Times New Roman" panose="02020603050405020304" pitchFamily="18" charset="0"/>
              </a:defRPr>
            </a:lvl2pPr>
            <a:lvl3pPr marL="1143000" indent="-228600" eaLnBrk="0" hangingPunct="0">
              <a:buFont typeface="Arial" panose="020B0604020202020204" pitchFamily="34" charset="0"/>
              <a:buChar char="•"/>
              <a:defRPr sz="2400">
                <a:solidFill>
                  <a:schemeClr val="tx1"/>
                </a:solidFill>
                <a:latin typeface="Times New Roman" panose="02020603050405020304" pitchFamily="18" charset="0"/>
              </a:defRPr>
            </a:lvl3pPr>
            <a:lvl4pPr marL="1600200" indent="-228600" eaLnBrk="0" hangingPunct="0">
              <a:buFont typeface="Arial" panose="020B0604020202020204" pitchFamily="34" charset="0"/>
              <a:buChar char="•"/>
              <a:defRPr sz="2400">
                <a:solidFill>
                  <a:schemeClr val="tx1"/>
                </a:solidFill>
                <a:latin typeface="Times New Roman" panose="02020603050405020304" pitchFamily="18" charset="0"/>
              </a:defRPr>
            </a:lvl4pPr>
            <a:lvl5pPr marL="2057400" indent="-228600" eaLnBrk="0" hangingPunct="0">
              <a:buFont typeface="Arial" panose="020B0604020202020204" pitchFamily="34" charset="0"/>
              <a:buChar char="•"/>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9pPr>
          </a:lstStyle>
          <a:p>
            <a:pPr>
              <a:spcBef>
                <a:spcPct val="20000"/>
              </a:spcBef>
              <a:buFontTx/>
              <a:buNone/>
            </a:pPr>
            <a:r>
              <a:rPr lang="en-GB" altLang="fi-FI" sz="2000">
                <a:latin typeface="Verdana" panose="020B0604030504040204" pitchFamily="34" charset="0"/>
              </a:rPr>
              <a:t>    Kuivatus</a:t>
            </a:r>
            <a:endParaRPr lang="en-GB" altLang="fi-FI" sz="2000">
              <a:solidFill>
                <a:srgbClr val="A50021"/>
              </a:solidFill>
              <a:latin typeface="Verdana" panose="020B0604030504040204" pitchFamily="34" charset="0"/>
            </a:endParaRPr>
          </a:p>
        </p:txBody>
      </p:sp>
      <p:sp>
        <p:nvSpPr>
          <p:cNvPr id="4100" name="Line 4"/>
          <p:cNvSpPr>
            <a:spLocks noChangeShapeType="1"/>
          </p:cNvSpPr>
          <p:nvPr/>
        </p:nvSpPr>
        <p:spPr bwMode="auto">
          <a:xfrm>
            <a:off x="4592638" y="1341438"/>
            <a:ext cx="0" cy="576262"/>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i-FI"/>
          </a:p>
        </p:txBody>
      </p:sp>
      <p:sp>
        <p:nvSpPr>
          <p:cNvPr id="4101" name="Text Box 6"/>
          <p:cNvSpPr txBox="1">
            <a:spLocks noChangeArrowheads="1"/>
          </p:cNvSpPr>
          <p:nvPr/>
        </p:nvSpPr>
        <p:spPr bwMode="auto">
          <a:xfrm>
            <a:off x="3251200" y="2000250"/>
            <a:ext cx="3363913"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Font typeface="Arial" panose="020B0604020202020204" pitchFamily="34" charset="0"/>
              <a:buChar char="•"/>
              <a:defRPr sz="2400">
                <a:solidFill>
                  <a:schemeClr val="tx1"/>
                </a:solidFill>
                <a:latin typeface="Times New Roman" panose="02020603050405020304" pitchFamily="18" charset="0"/>
              </a:defRPr>
            </a:lvl1pPr>
            <a:lvl2pPr marL="742950" indent="-285750" eaLnBrk="0" hangingPunct="0">
              <a:buFont typeface="Arial" panose="020B0604020202020204" pitchFamily="34" charset="0"/>
              <a:buChar char="•"/>
              <a:defRPr sz="2400">
                <a:solidFill>
                  <a:schemeClr val="tx1"/>
                </a:solidFill>
                <a:latin typeface="Times New Roman" panose="02020603050405020304" pitchFamily="18" charset="0"/>
              </a:defRPr>
            </a:lvl2pPr>
            <a:lvl3pPr marL="1143000" indent="-228600" eaLnBrk="0" hangingPunct="0">
              <a:buFont typeface="Arial" panose="020B0604020202020204" pitchFamily="34" charset="0"/>
              <a:buChar char="•"/>
              <a:defRPr sz="2400">
                <a:solidFill>
                  <a:schemeClr val="tx1"/>
                </a:solidFill>
                <a:latin typeface="Times New Roman" panose="02020603050405020304" pitchFamily="18" charset="0"/>
              </a:defRPr>
            </a:lvl3pPr>
            <a:lvl4pPr marL="1600200" indent="-228600" eaLnBrk="0" hangingPunct="0">
              <a:buFont typeface="Arial" panose="020B0604020202020204" pitchFamily="34" charset="0"/>
              <a:buChar char="•"/>
              <a:defRPr sz="2400">
                <a:solidFill>
                  <a:schemeClr val="tx1"/>
                </a:solidFill>
                <a:latin typeface="Times New Roman" panose="02020603050405020304" pitchFamily="18" charset="0"/>
              </a:defRPr>
            </a:lvl4pPr>
            <a:lvl5pPr marL="2057400" indent="-228600" eaLnBrk="0" hangingPunct="0">
              <a:buFont typeface="Arial" panose="020B0604020202020204" pitchFamily="34" charset="0"/>
              <a:buChar char="•"/>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9pPr>
          </a:lstStyle>
          <a:p>
            <a:pPr eaLnBrk="1" hangingPunct="1">
              <a:buFontTx/>
              <a:buNone/>
            </a:pPr>
            <a:r>
              <a:rPr lang="en-GB" altLang="fi-FI" sz="2000">
                <a:solidFill>
                  <a:srgbClr val="006600"/>
                </a:solidFill>
                <a:latin typeface="Verdana" panose="020B0604030504040204" pitchFamily="34" charset="0"/>
              </a:rPr>
              <a:t>Maaveden liikkeet</a:t>
            </a:r>
          </a:p>
          <a:p>
            <a:pPr eaLnBrk="1" hangingPunct="1">
              <a:buFontTx/>
              <a:buNone/>
            </a:pPr>
            <a:r>
              <a:rPr lang="en-GB" altLang="fi-FI" sz="2000">
                <a:solidFill>
                  <a:srgbClr val="006600"/>
                </a:solidFill>
                <a:latin typeface="Verdana" panose="020B0604030504040204" pitchFamily="34" charset="0"/>
              </a:rPr>
              <a:t>Kaasutalous</a:t>
            </a:r>
          </a:p>
          <a:p>
            <a:pPr eaLnBrk="1" hangingPunct="1">
              <a:buFontTx/>
              <a:buNone/>
            </a:pPr>
            <a:r>
              <a:rPr lang="en-GB" altLang="fi-FI" sz="2000">
                <a:solidFill>
                  <a:srgbClr val="006600"/>
                </a:solidFill>
                <a:latin typeface="Verdana" panose="020B0604030504040204" pitchFamily="34" charset="0"/>
              </a:rPr>
              <a:t>Lämpötila, routa</a:t>
            </a:r>
          </a:p>
          <a:p>
            <a:pPr eaLnBrk="1" hangingPunct="1">
              <a:buFontTx/>
              <a:buNone/>
            </a:pPr>
            <a:r>
              <a:rPr lang="en-GB" altLang="fi-FI" sz="2000">
                <a:solidFill>
                  <a:srgbClr val="006600"/>
                </a:solidFill>
                <a:latin typeface="Verdana" panose="020B0604030504040204" pitchFamily="34" charset="0"/>
              </a:rPr>
              <a:t>Haihdunta</a:t>
            </a:r>
          </a:p>
          <a:p>
            <a:pPr eaLnBrk="1" hangingPunct="1">
              <a:buFontTx/>
              <a:buNone/>
            </a:pPr>
            <a:r>
              <a:rPr lang="en-GB" altLang="fi-FI" sz="2000">
                <a:solidFill>
                  <a:srgbClr val="006600"/>
                </a:solidFill>
                <a:latin typeface="Verdana" panose="020B0604030504040204" pitchFamily="34" charset="0"/>
              </a:rPr>
              <a:t>Kasvuston kasvu</a:t>
            </a:r>
          </a:p>
          <a:p>
            <a:pPr eaLnBrk="1" hangingPunct="1">
              <a:buFontTx/>
              <a:buNone/>
            </a:pPr>
            <a:r>
              <a:rPr lang="en-GB" altLang="fi-FI" sz="2000">
                <a:solidFill>
                  <a:srgbClr val="006600"/>
                </a:solidFill>
                <a:latin typeface="Verdana" panose="020B0604030504040204" pitchFamily="34" charset="0"/>
              </a:rPr>
              <a:t>Aineiden käyttäytyminen</a:t>
            </a:r>
          </a:p>
          <a:p>
            <a:pPr eaLnBrk="1" hangingPunct="1">
              <a:buFontTx/>
              <a:buNone/>
            </a:pPr>
            <a:r>
              <a:rPr lang="en-GB" altLang="fi-FI" sz="2000">
                <a:solidFill>
                  <a:srgbClr val="006600"/>
                </a:solidFill>
                <a:latin typeface="Verdana" panose="020B0604030504040204" pitchFamily="34" charset="0"/>
              </a:rPr>
              <a:t>Maan rakenne</a:t>
            </a:r>
          </a:p>
        </p:txBody>
      </p:sp>
      <p:sp>
        <p:nvSpPr>
          <p:cNvPr id="4102" name="Line 7"/>
          <p:cNvSpPr>
            <a:spLocks noChangeShapeType="1"/>
          </p:cNvSpPr>
          <p:nvPr/>
        </p:nvSpPr>
        <p:spPr bwMode="auto">
          <a:xfrm>
            <a:off x="4643438" y="4214813"/>
            <a:ext cx="0" cy="576262"/>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i-FI"/>
          </a:p>
        </p:txBody>
      </p:sp>
      <p:sp>
        <p:nvSpPr>
          <p:cNvPr id="4103" name="Text Box 9"/>
          <p:cNvSpPr txBox="1">
            <a:spLocks noChangeArrowheads="1"/>
          </p:cNvSpPr>
          <p:nvPr/>
        </p:nvSpPr>
        <p:spPr bwMode="auto">
          <a:xfrm>
            <a:off x="3327400" y="4857750"/>
            <a:ext cx="42989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Font typeface="Arial" panose="020B0604020202020204" pitchFamily="34" charset="0"/>
              <a:buChar char="•"/>
              <a:defRPr sz="2400">
                <a:solidFill>
                  <a:schemeClr val="tx1"/>
                </a:solidFill>
                <a:latin typeface="Times New Roman" panose="02020603050405020304" pitchFamily="18" charset="0"/>
              </a:defRPr>
            </a:lvl1pPr>
            <a:lvl2pPr marL="742950" indent="-285750" eaLnBrk="0" hangingPunct="0">
              <a:buFont typeface="Arial" panose="020B0604020202020204" pitchFamily="34" charset="0"/>
              <a:buChar char="•"/>
              <a:defRPr sz="2400">
                <a:solidFill>
                  <a:schemeClr val="tx1"/>
                </a:solidFill>
                <a:latin typeface="Times New Roman" panose="02020603050405020304" pitchFamily="18" charset="0"/>
              </a:defRPr>
            </a:lvl2pPr>
            <a:lvl3pPr marL="1143000" indent="-228600" eaLnBrk="0" hangingPunct="0">
              <a:buFont typeface="Arial" panose="020B0604020202020204" pitchFamily="34" charset="0"/>
              <a:buChar char="•"/>
              <a:defRPr sz="2400">
                <a:solidFill>
                  <a:schemeClr val="tx1"/>
                </a:solidFill>
                <a:latin typeface="Times New Roman" panose="02020603050405020304" pitchFamily="18" charset="0"/>
              </a:defRPr>
            </a:lvl3pPr>
            <a:lvl4pPr marL="1600200" indent="-228600" eaLnBrk="0" hangingPunct="0">
              <a:buFont typeface="Arial" panose="020B0604020202020204" pitchFamily="34" charset="0"/>
              <a:buChar char="•"/>
              <a:defRPr sz="2400">
                <a:solidFill>
                  <a:schemeClr val="tx1"/>
                </a:solidFill>
                <a:latin typeface="Times New Roman" panose="02020603050405020304" pitchFamily="18" charset="0"/>
              </a:defRPr>
            </a:lvl4pPr>
            <a:lvl5pPr marL="2057400" indent="-228600" eaLnBrk="0" hangingPunct="0">
              <a:buFont typeface="Arial" panose="020B0604020202020204" pitchFamily="34" charset="0"/>
              <a:buChar char="•"/>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9pPr>
          </a:lstStyle>
          <a:p>
            <a:pPr eaLnBrk="1" hangingPunct="1">
              <a:buFontTx/>
              <a:buNone/>
            </a:pPr>
            <a:r>
              <a:rPr lang="en-GB" altLang="fi-FI" sz="2000">
                <a:solidFill>
                  <a:srgbClr val="000066"/>
                </a:solidFill>
                <a:latin typeface="Verdana" panose="020B0604030504040204" pitchFamily="34" charset="0"/>
              </a:rPr>
              <a:t>Valunnan määrä ja komponentit</a:t>
            </a:r>
          </a:p>
          <a:p>
            <a:pPr eaLnBrk="1" hangingPunct="1">
              <a:buFontTx/>
              <a:buNone/>
            </a:pPr>
            <a:r>
              <a:rPr lang="en-GB" altLang="fi-FI" sz="2000">
                <a:solidFill>
                  <a:srgbClr val="000066"/>
                </a:solidFill>
                <a:latin typeface="Verdana" panose="020B0604030504040204" pitchFamily="34" charset="0"/>
              </a:rPr>
              <a:t>ja valumavesien pitoisuudet</a:t>
            </a:r>
          </a:p>
        </p:txBody>
      </p:sp>
      <p:sp>
        <p:nvSpPr>
          <p:cNvPr id="4104" name="Line 10"/>
          <p:cNvSpPr>
            <a:spLocks noChangeShapeType="1"/>
          </p:cNvSpPr>
          <p:nvPr/>
        </p:nvSpPr>
        <p:spPr bwMode="auto">
          <a:xfrm>
            <a:off x="4643438" y="5572125"/>
            <a:ext cx="0" cy="576263"/>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i-FI"/>
          </a:p>
        </p:txBody>
      </p:sp>
      <p:sp>
        <p:nvSpPr>
          <p:cNvPr id="4105" name="Text Box 11"/>
          <p:cNvSpPr txBox="1">
            <a:spLocks noChangeArrowheads="1"/>
          </p:cNvSpPr>
          <p:nvPr/>
        </p:nvSpPr>
        <p:spPr bwMode="auto">
          <a:xfrm>
            <a:off x="3314700" y="6149975"/>
            <a:ext cx="45132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Font typeface="Arial" panose="020B0604020202020204" pitchFamily="34" charset="0"/>
              <a:buChar char="•"/>
              <a:defRPr sz="2400">
                <a:solidFill>
                  <a:schemeClr val="tx1"/>
                </a:solidFill>
                <a:latin typeface="Times New Roman" panose="02020603050405020304" pitchFamily="18" charset="0"/>
              </a:defRPr>
            </a:lvl1pPr>
            <a:lvl2pPr marL="742950" indent="-285750" eaLnBrk="0" hangingPunct="0">
              <a:buFont typeface="Arial" panose="020B0604020202020204" pitchFamily="34" charset="0"/>
              <a:buChar char="•"/>
              <a:defRPr sz="2400">
                <a:solidFill>
                  <a:schemeClr val="tx1"/>
                </a:solidFill>
                <a:latin typeface="Times New Roman" panose="02020603050405020304" pitchFamily="18" charset="0"/>
              </a:defRPr>
            </a:lvl2pPr>
            <a:lvl3pPr marL="1143000" indent="-228600" eaLnBrk="0" hangingPunct="0">
              <a:buFont typeface="Arial" panose="020B0604020202020204" pitchFamily="34" charset="0"/>
              <a:buChar char="•"/>
              <a:defRPr sz="2400">
                <a:solidFill>
                  <a:schemeClr val="tx1"/>
                </a:solidFill>
                <a:latin typeface="Times New Roman" panose="02020603050405020304" pitchFamily="18" charset="0"/>
              </a:defRPr>
            </a:lvl3pPr>
            <a:lvl4pPr marL="1600200" indent="-228600" eaLnBrk="0" hangingPunct="0">
              <a:buFont typeface="Arial" panose="020B0604020202020204" pitchFamily="34" charset="0"/>
              <a:buChar char="•"/>
              <a:defRPr sz="2400">
                <a:solidFill>
                  <a:schemeClr val="tx1"/>
                </a:solidFill>
                <a:latin typeface="Times New Roman" panose="02020603050405020304" pitchFamily="18" charset="0"/>
              </a:defRPr>
            </a:lvl4pPr>
            <a:lvl5pPr marL="2057400" indent="-228600" eaLnBrk="0" hangingPunct="0">
              <a:buFont typeface="Arial" panose="020B0604020202020204" pitchFamily="34" charset="0"/>
              <a:buChar char="•"/>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9pPr>
          </a:lstStyle>
          <a:p>
            <a:pPr eaLnBrk="1" hangingPunct="1">
              <a:buFontTx/>
              <a:buNone/>
            </a:pPr>
            <a:r>
              <a:rPr lang="en-GB" altLang="fi-FI" sz="2000">
                <a:solidFill>
                  <a:srgbClr val="000066"/>
                </a:solidFill>
                <a:latin typeface="Verdana" panose="020B0604030504040204" pitchFamily="34" charset="0"/>
              </a:rPr>
              <a:t>Sadon määrä ja laatu</a:t>
            </a:r>
          </a:p>
          <a:p>
            <a:pPr eaLnBrk="1" hangingPunct="1">
              <a:buFontTx/>
              <a:buNone/>
            </a:pPr>
            <a:r>
              <a:rPr lang="en-GB" altLang="fi-FI" sz="2000">
                <a:solidFill>
                  <a:srgbClr val="000066"/>
                </a:solidFill>
                <a:latin typeface="Verdana" panose="020B0604030504040204" pitchFamily="34" charset="0"/>
              </a:rPr>
              <a:t>Kuormitus peltoalueelta vesistöön</a:t>
            </a:r>
          </a:p>
        </p:txBody>
      </p:sp>
      <p:pic>
        <p:nvPicPr>
          <p:cNvPr id="4106" name="Picture 33" descr="salaojayhdistys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475" y="115888"/>
            <a:ext cx="1012825"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7" name="Line 6"/>
          <p:cNvSpPr>
            <a:spLocks noChangeShapeType="1"/>
          </p:cNvSpPr>
          <p:nvPr/>
        </p:nvSpPr>
        <p:spPr bwMode="auto">
          <a:xfrm>
            <a:off x="0" y="381000"/>
            <a:ext cx="9906000" cy="0"/>
          </a:xfrm>
          <a:prstGeom prst="line">
            <a:avLst/>
          </a:prstGeom>
          <a:noFill/>
          <a:ln w="19050">
            <a:solidFill>
              <a:srgbClr val="339966"/>
            </a:solidFill>
            <a:round/>
            <a:headEnd/>
            <a:tailEnd/>
          </a:ln>
          <a:extLst>
            <a:ext uri="{909E8E84-426E-40DD-AFC4-6F175D3DCCD1}">
              <a14:hiddenFill xmlns:a14="http://schemas.microsoft.com/office/drawing/2010/main">
                <a:noFill/>
              </a14:hiddenFill>
            </a:ext>
          </a:extLst>
        </p:spPr>
        <p:txBody>
          <a:bodyPr/>
          <a:lstStyle/>
          <a:p>
            <a:endParaRPr lang="fi-FI"/>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0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341438"/>
            <a:ext cx="6708775" cy="513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123" name="Line 6"/>
          <p:cNvSpPr>
            <a:spLocks noChangeShapeType="1"/>
          </p:cNvSpPr>
          <p:nvPr/>
        </p:nvSpPr>
        <p:spPr bwMode="auto">
          <a:xfrm>
            <a:off x="0" y="381000"/>
            <a:ext cx="9906000" cy="0"/>
          </a:xfrm>
          <a:prstGeom prst="line">
            <a:avLst/>
          </a:prstGeom>
          <a:noFill/>
          <a:ln w="19050">
            <a:solidFill>
              <a:srgbClr val="339966"/>
            </a:solidFill>
            <a:round/>
            <a:headEnd/>
            <a:tailEnd/>
          </a:ln>
          <a:extLst>
            <a:ext uri="{909E8E84-426E-40DD-AFC4-6F175D3DCCD1}">
              <a14:hiddenFill xmlns:a14="http://schemas.microsoft.com/office/drawing/2010/main">
                <a:noFill/>
              </a14:hiddenFill>
            </a:ext>
          </a:extLst>
        </p:spPr>
        <p:txBody>
          <a:bodyPr/>
          <a:lstStyle/>
          <a:p>
            <a:endParaRPr lang="fi-FI"/>
          </a:p>
        </p:txBody>
      </p:sp>
      <p:pic>
        <p:nvPicPr>
          <p:cNvPr id="5124" name="Picture 33" descr="salaojayhdistys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475" y="115888"/>
            <a:ext cx="1012825"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Rectangle 6"/>
          <p:cNvSpPr>
            <a:spLocks noChangeArrowheads="1"/>
          </p:cNvSpPr>
          <p:nvPr/>
        </p:nvSpPr>
        <p:spPr bwMode="auto">
          <a:xfrm>
            <a:off x="344488" y="188913"/>
            <a:ext cx="9245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buFont typeface="Arial" panose="020B0604020202020204" pitchFamily="34" charset="0"/>
              <a:buChar char="•"/>
              <a:defRPr sz="2400">
                <a:solidFill>
                  <a:schemeClr val="tx1"/>
                </a:solidFill>
                <a:latin typeface="Times New Roman" panose="02020603050405020304" pitchFamily="18" charset="0"/>
              </a:defRPr>
            </a:lvl1pPr>
            <a:lvl2pPr marL="742950" indent="-285750" eaLnBrk="0" hangingPunct="0">
              <a:buFont typeface="Arial" panose="020B0604020202020204" pitchFamily="34" charset="0"/>
              <a:buChar char="•"/>
              <a:defRPr sz="2400">
                <a:solidFill>
                  <a:schemeClr val="tx1"/>
                </a:solidFill>
                <a:latin typeface="Times New Roman" panose="02020603050405020304" pitchFamily="18" charset="0"/>
              </a:defRPr>
            </a:lvl2pPr>
            <a:lvl3pPr marL="1143000" indent="-228600" eaLnBrk="0" hangingPunct="0">
              <a:buFont typeface="Arial" panose="020B0604020202020204" pitchFamily="34" charset="0"/>
              <a:buChar char="•"/>
              <a:defRPr sz="2400">
                <a:solidFill>
                  <a:schemeClr val="tx1"/>
                </a:solidFill>
                <a:latin typeface="Times New Roman" panose="02020603050405020304" pitchFamily="18" charset="0"/>
              </a:defRPr>
            </a:lvl3pPr>
            <a:lvl4pPr marL="1600200" indent="-228600" eaLnBrk="0" hangingPunct="0">
              <a:buFont typeface="Arial" panose="020B0604020202020204" pitchFamily="34" charset="0"/>
              <a:buChar char="•"/>
              <a:defRPr sz="2400">
                <a:solidFill>
                  <a:schemeClr val="tx1"/>
                </a:solidFill>
                <a:latin typeface="Times New Roman" panose="02020603050405020304" pitchFamily="18" charset="0"/>
              </a:defRPr>
            </a:lvl4pPr>
            <a:lvl5pPr marL="2057400" indent="-228600" eaLnBrk="0" hangingPunct="0">
              <a:buFont typeface="Arial" panose="020B0604020202020204" pitchFamily="34" charset="0"/>
              <a:buChar char="•"/>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9pPr>
          </a:lstStyle>
          <a:p>
            <a:pPr algn="ctr">
              <a:buFontTx/>
              <a:buNone/>
            </a:pPr>
            <a:r>
              <a:rPr lang="fi-FI" altLang="fi-FI" b="1">
                <a:solidFill>
                  <a:srgbClr val="006532"/>
                </a:solidFill>
                <a:latin typeface="Arial" panose="020B0604020202020204" pitchFamily="34" charset="0"/>
              </a:rPr>
              <a:t>Peltoalueen kuivatus</a:t>
            </a:r>
          </a:p>
        </p:txBody>
      </p:sp>
      <p:pic>
        <p:nvPicPr>
          <p:cNvPr id="5126" name="Kuva 9" descr="Valtaoja5_290506.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3675" y="1628775"/>
            <a:ext cx="3471863" cy="240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Line 9"/>
          <p:cNvSpPr>
            <a:spLocks noChangeShapeType="1"/>
          </p:cNvSpPr>
          <p:nvPr/>
        </p:nvSpPr>
        <p:spPr bwMode="auto">
          <a:xfrm>
            <a:off x="1065213" y="4005263"/>
            <a:ext cx="788987" cy="11398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i-FI"/>
          </a:p>
        </p:txBody>
      </p:sp>
      <p:pic>
        <p:nvPicPr>
          <p:cNvPr id="5128"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39075" y="4005263"/>
            <a:ext cx="1825625"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9" name="Line 9"/>
          <p:cNvSpPr>
            <a:spLocks noChangeShapeType="1"/>
          </p:cNvSpPr>
          <p:nvPr/>
        </p:nvSpPr>
        <p:spPr bwMode="auto">
          <a:xfrm>
            <a:off x="6669088" y="2924175"/>
            <a:ext cx="2100262" cy="30257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i-FI"/>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0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8600" y="1773238"/>
            <a:ext cx="6553200" cy="484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6147" name="Line 6"/>
          <p:cNvSpPr>
            <a:spLocks noChangeShapeType="1"/>
          </p:cNvSpPr>
          <p:nvPr/>
        </p:nvSpPr>
        <p:spPr bwMode="auto">
          <a:xfrm>
            <a:off x="0" y="381000"/>
            <a:ext cx="9906000" cy="0"/>
          </a:xfrm>
          <a:prstGeom prst="line">
            <a:avLst/>
          </a:prstGeom>
          <a:noFill/>
          <a:ln w="19050">
            <a:solidFill>
              <a:srgbClr val="339966"/>
            </a:solidFill>
            <a:round/>
            <a:headEnd/>
            <a:tailEnd/>
          </a:ln>
          <a:extLst>
            <a:ext uri="{909E8E84-426E-40DD-AFC4-6F175D3DCCD1}">
              <a14:hiddenFill xmlns:a14="http://schemas.microsoft.com/office/drawing/2010/main">
                <a:noFill/>
              </a14:hiddenFill>
            </a:ext>
          </a:extLst>
        </p:spPr>
        <p:txBody>
          <a:bodyPr/>
          <a:lstStyle/>
          <a:p>
            <a:endParaRPr lang="fi-FI"/>
          </a:p>
        </p:txBody>
      </p:sp>
      <p:pic>
        <p:nvPicPr>
          <p:cNvPr id="6148" name="Picture 33" descr="salaojayhdistys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475" y="115888"/>
            <a:ext cx="1012825"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Rectangle 6"/>
          <p:cNvSpPr>
            <a:spLocks noChangeArrowheads="1"/>
          </p:cNvSpPr>
          <p:nvPr/>
        </p:nvSpPr>
        <p:spPr bwMode="auto">
          <a:xfrm>
            <a:off x="344488" y="188913"/>
            <a:ext cx="9245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buFont typeface="Arial" panose="020B0604020202020204" pitchFamily="34" charset="0"/>
              <a:buChar char="•"/>
              <a:defRPr sz="2400">
                <a:solidFill>
                  <a:schemeClr val="tx1"/>
                </a:solidFill>
                <a:latin typeface="Times New Roman" panose="02020603050405020304" pitchFamily="18" charset="0"/>
              </a:defRPr>
            </a:lvl1pPr>
            <a:lvl2pPr marL="742950" indent="-285750" eaLnBrk="0" hangingPunct="0">
              <a:buFont typeface="Arial" panose="020B0604020202020204" pitchFamily="34" charset="0"/>
              <a:buChar char="•"/>
              <a:defRPr sz="2400">
                <a:solidFill>
                  <a:schemeClr val="tx1"/>
                </a:solidFill>
                <a:latin typeface="Times New Roman" panose="02020603050405020304" pitchFamily="18" charset="0"/>
              </a:defRPr>
            </a:lvl2pPr>
            <a:lvl3pPr marL="1143000" indent="-228600" eaLnBrk="0" hangingPunct="0">
              <a:buFont typeface="Arial" panose="020B0604020202020204" pitchFamily="34" charset="0"/>
              <a:buChar char="•"/>
              <a:defRPr sz="2400">
                <a:solidFill>
                  <a:schemeClr val="tx1"/>
                </a:solidFill>
                <a:latin typeface="Times New Roman" panose="02020603050405020304" pitchFamily="18" charset="0"/>
              </a:defRPr>
            </a:lvl3pPr>
            <a:lvl4pPr marL="1600200" indent="-228600" eaLnBrk="0" hangingPunct="0">
              <a:buFont typeface="Arial" panose="020B0604020202020204" pitchFamily="34" charset="0"/>
              <a:buChar char="•"/>
              <a:defRPr sz="2400">
                <a:solidFill>
                  <a:schemeClr val="tx1"/>
                </a:solidFill>
                <a:latin typeface="Times New Roman" panose="02020603050405020304" pitchFamily="18" charset="0"/>
              </a:defRPr>
            </a:lvl4pPr>
            <a:lvl5pPr marL="2057400" indent="-228600" eaLnBrk="0" hangingPunct="0">
              <a:buFont typeface="Arial" panose="020B0604020202020204" pitchFamily="34" charset="0"/>
              <a:buChar char="•"/>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9pPr>
          </a:lstStyle>
          <a:p>
            <a:pPr algn="ctr">
              <a:buFontTx/>
              <a:buNone/>
            </a:pPr>
            <a:r>
              <a:rPr lang="fi-FI" altLang="fi-FI" b="1">
                <a:solidFill>
                  <a:srgbClr val="006532"/>
                </a:solidFill>
                <a:latin typeface="Arial" panose="020B0604020202020204" pitchFamily="34" charset="0"/>
              </a:rPr>
              <a:t>Paikalliskuivatus</a:t>
            </a:r>
          </a:p>
        </p:txBody>
      </p:sp>
      <p:sp>
        <p:nvSpPr>
          <p:cNvPr id="6150" name="Text Box 6"/>
          <p:cNvSpPr txBox="1">
            <a:spLocks noChangeArrowheads="1"/>
          </p:cNvSpPr>
          <p:nvPr/>
        </p:nvSpPr>
        <p:spPr bwMode="auto">
          <a:xfrm>
            <a:off x="193675" y="3716338"/>
            <a:ext cx="2459038"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Font typeface="Arial" panose="020B0604020202020204" pitchFamily="34" charset="0"/>
              <a:buChar char="•"/>
              <a:defRPr sz="2400">
                <a:solidFill>
                  <a:schemeClr val="tx1"/>
                </a:solidFill>
                <a:latin typeface="Times New Roman" panose="02020603050405020304" pitchFamily="18" charset="0"/>
              </a:defRPr>
            </a:lvl1pPr>
            <a:lvl2pPr marL="742950" indent="-285750" eaLnBrk="0" hangingPunct="0">
              <a:buFont typeface="Arial" panose="020B0604020202020204" pitchFamily="34" charset="0"/>
              <a:buChar char="•"/>
              <a:defRPr sz="2400">
                <a:solidFill>
                  <a:schemeClr val="tx1"/>
                </a:solidFill>
                <a:latin typeface="Times New Roman" panose="02020603050405020304" pitchFamily="18" charset="0"/>
              </a:defRPr>
            </a:lvl2pPr>
            <a:lvl3pPr marL="1143000" indent="-228600" eaLnBrk="0" hangingPunct="0">
              <a:buFont typeface="Arial" panose="020B0604020202020204" pitchFamily="34" charset="0"/>
              <a:buChar char="•"/>
              <a:defRPr sz="2400">
                <a:solidFill>
                  <a:schemeClr val="tx1"/>
                </a:solidFill>
                <a:latin typeface="Times New Roman" panose="02020603050405020304" pitchFamily="18" charset="0"/>
              </a:defRPr>
            </a:lvl3pPr>
            <a:lvl4pPr marL="1600200" indent="-228600" eaLnBrk="0" hangingPunct="0">
              <a:buFont typeface="Arial" panose="020B0604020202020204" pitchFamily="34" charset="0"/>
              <a:buChar char="•"/>
              <a:defRPr sz="2400">
                <a:solidFill>
                  <a:schemeClr val="tx1"/>
                </a:solidFill>
                <a:latin typeface="Times New Roman" panose="02020603050405020304" pitchFamily="18" charset="0"/>
              </a:defRPr>
            </a:lvl4pPr>
            <a:lvl5pPr marL="2057400" indent="-228600" eaLnBrk="0" hangingPunct="0">
              <a:buFont typeface="Arial" panose="020B0604020202020204" pitchFamily="34" charset="0"/>
              <a:buChar char="•"/>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9pPr>
          </a:lstStyle>
          <a:p>
            <a:pPr eaLnBrk="1" hangingPunct="1">
              <a:buFontTx/>
              <a:buNone/>
            </a:pPr>
            <a:r>
              <a:rPr lang="en-GB" altLang="fi-FI" sz="1600">
                <a:latin typeface="Verdana" panose="020B0604030504040204" pitchFamily="34" charset="0"/>
              </a:rPr>
              <a:t>Tyyppikuvat paikalliskuivatuksen eri muodoista</a:t>
            </a:r>
          </a:p>
          <a:p>
            <a:pPr eaLnBrk="1" hangingPunct="1">
              <a:buFontTx/>
              <a:buNone/>
            </a:pPr>
            <a:endParaRPr lang="en-GB" altLang="fi-FI" sz="1600">
              <a:latin typeface="Verdana" panose="020B060403050404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Line 3"/>
          <p:cNvSpPr>
            <a:spLocks noChangeShapeType="1"/>
          </p:cNvSpPr>
          <p:nvPr/>
        </p:nvSpPr>
        <p:spPr bwMode="auto">
          <a:xfrm>
            <a:off x="0" y="381000"/>
            <a:ext cx="9906000" cy="0"/>
          </a:xfrm>
          <a:prstGeom prst="line">
            <a:avLst/>
          </a:prstGeom>
          <a:noFill/>
          <a:ln w="19050">
            <a:solidFill>
              <a:srgbClr val="339966"/>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7171" name="Rectangle 9"/>
          <p:cNvSpPr>
            <a:spLocks noChangeArrowheads="1"/>
          </p:cNvSpPr>
          <p:nvPr/>
        </p:nvSpPr>
        <p:spPr bwMode="auto">
          <a:xfrm>
            <a:off x="0" y="457200"/>
            <a:ext cx="10061575"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buFont typeface="Arial" panose="020B0604020202020204" pitchFamily="34" charset="0"/>
              <a:buChar char="•"/>
              <a:defRPr sz="2400">
                <a:solidFill>
                  <a:schemeClr val="tx1"/>
                </a:solidFill>
                <a:latin typeface="Times New Roman" panose="02020603050405020304" pitchFamily="18" charset="0"/>
              </a:defRPr>
            </a:lvl1pPr>
            <a:lvl2pPr marL="742950" indent="-285750" eaLnBrk="0" hangingPunct="0">
              <a:buFont typeface="Arial" panose="020B0604020202020204" pitchFamily="34" charset="0"/>
              <a:buChar char="•"/>
              <a:defRPr sz="2400">
                <a:solidFill>
                  <a:schemeClr val="tx1"/>
                </a:solidFill>
                <a:latin typeface="Times New Roman" panose="02020603050405020304" pitchFamily="18" charset="0"/>
              </a:defRPr>
            </a:lvl2pPr>
            <a:lvl3pPr marL="1143000" indent="-228600" eaLnBrk="0" hangingPunct="0">
              <a:buFont typeface="Arial" panose="020B0604020202020204" pitchFamily="34" charset="0"/>
              <a:buChar char="•"/>
              <a:defRPr sz="2400">
                <a:solidFill>
                  <a:schemeClr val="tx1"/>
                </a:solidFill>
                <a:latin typeface="Times New Roman" panose="02020603050405020304" pitchFamily="18" charset="0"/>
              </a:defRPr>
            </a:lvl3pPr>
            <a:lvl4pPr marL="1600200" indent="-228600" eaLnBrk="0" hangingPunct="0">
              <a:buFont typeface="Arial" panose="020B0604020202020204" pitchFamily="34" charset="0"/>
              <a:buChar char="•"/>
              <a:defRPr sz="2400">
                <a:solidFill>
                  <a:schemeClr val="tx1"/>
                </a:solidFill>
                <a:latin typeface="Times New Roman" panose="02020603050405020304" pitchFamily="18" charset="0"/>
              </a:defRPr>
            </a:lvl4pPr>
            <a:lvl5pPr marL="2057400" indent="-228600" eaLnBrk="0" hangingPunct="0">
              <a:buFont typeface="Arial" panose="020B0604020202020204" pitchFamily="34" charset="0"/>
              <a:buChar char="•"/>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9pPr>
          </a:lstStyle>
          <a:p>
            <a:pPr algn="ctr">
              <a:buFontTx/>
              <a:buNone/>
            </a:pPr>
            <a:r>
              <a:rPr lang="fi-FI" altLang="fi-FI" b="1">
                <a:solidFill>
                  <a:srgbClr val="006534"/>
                </a:solidFill>
                <a:latin typeface="Arial" panose="020B0604020202020204" pitchFamily="34" charset="0"/>
              </a:rPr>
              <a:t>Salaojituksen, säätösalaojituksen ja salaojakastelun periaatteet</a:t>
            </a:r>
          </a:p>
        </p:txBody>
      </p:sp>
      <p:pic>
        <p:nvPicPr>
          <p:cNvPr id="7172" name="Kuva 4" descr="8.1.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1350" y="1268413"/>
            <a:ext cx="5494338" cy="539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33" descr="salaojayhdistys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475" y="115888"/>
            <a:ext cx="1012825"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Line 3"/>
          <p:cNvSpPr>
            <a:spLocks noChangeShapeType="1"/>
          </p:cNvSpPr>
          <p:nvPr/>
        </p:nvSpPr>
        <p:spPr bwMode="auto">
          <a:xfrm>
            <a:off x="0" y="381000"/>
            <a:ext cx="9906000" cy="0"/>
          </a:xfrm>
          <a:prstGeom prst="line">
            <a:avLst/>
          </a:prstGeom>
          <a:noFill/>
          <a:ln w="19050">
            <a:solidFill>
              <a:srgbClr val="339966"/>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8195" name="Rectangle 9"/>
          <p:cNvSpPr>
            <a:spLocks noChangeArrowheads="1"/>
          </p:cNvSpPr>
          <p:nvPr/>
        </p:nvSpPr>
        <p:spPr bwMode="auto">
          <a:xfrm>
            <a:off x="0" y="260350"/>
            <a:ext cx="10061575"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buFont typeface="Arial" panose="020B0604020202020204" pitchFamily="34" charset="0"/>
              <a:buChar char="•"/>
              <a:defRPr sz="2400">
                <a:solidFill>
                  <a:schemeClr val="tx1"/>
                </a:solidFill>
                <a:latin typeface="Times New Roman" panose="02020603050405020304" pitchFamily="18" charset="0"/>
              </a:defRPr>
            </a:lvl1pPr>
            <a:lvl2pPr marL="742950" indent="-285750" eaLnBrk="0" hangingPunct="0">
              <a:buFont typeface="Arial" panose="020B0604020202020204" pitchFamily="34" charset="0"/>
              <a:buChar char="•"/>
              <a:defRPr sz="2400">
                <a:solidFill>
                  <a:schemeClr val="tx1"/>
                </a:solidFill>
                <a:latin typeface="Times New Roman" panose="02020603050405020304" pitchFamily="18" charset="0"/>
              </a:defRPr>
            </a:lvl2pPr>
            <a:lvl3pPr marL="1143000" indent="-228600" eaLnBrk="0" hangingPunct="0">
              <a:buFont typeface="Arial" panose="020B0604020202020204" pitchFamily="34" charset="0"/>
              <a:buChar char="•"/>
              <a:defRPr sz="2400">
                <a:solidFill>
                  <a:schemeClr val="tx1"/>
                </a:solidFill>
                <a:latin typeface="Times New Roman" panose="02020603050405020304" pitchFamily="18" charset="0"/>
              </a:defRPr>
            </a:lvl3pPr>
            <a:lvl4pPr marL="1600200" indent="-228600" eaLnBrk="0" hangingPunct="0">
              <a:buFont typeface="Arial" panose="020B0604020202020204" pitchFamily="34" charset="0"/>
              <a:buChar char="•"/>
              <a:defRPr sz="2400">
                <a:solidFill>
                  <a:schemeClr val="tx1"/>
                </a:solidFill>
                <a:latin typeface="Times New Roman" panose="02020603050405020304" pitchFamily="18" charset="0"/>
              </a:defRPr>
            </a:lvl4pPr>
            <a:lvl5pPr marL="2057400" indent="-228600" eaLnBrk="0" hangingPunct="0">
              <a:buFont typeface="Arial" panose="020B0604020202020204" pitchFamily="34" charset="0"/>
              <a:buChar char="•"/>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9pPr>
          </a:lstStyle>
          <a:p>
            <a:pPr algn="ctr">
              <a:buFontTx/>
              <a:buNone/>
            </a:pPr>
            <a:r>
              <a:rPr lang="fi-FI" altLang="fi-FI" b="1">
                <a:solidFill>
                  <a:srgbClr val="006534"/>
                </a:solidFill>
                <a:latin typeface="Arial" panose="020B0604020202020204" pitchFamily="34" charset="0"/>
              </a:rPr>
              <a:t>Viljelysmaan kuivatustarve </a:t>
            </a:r>
            <a:r>
              <a:rPr lang="fi-FI" altLang="fi-FI" sz="2000" b="1">
                <a:solidFill>
                  <a:srgbClr val="006534"/>
                </a:solidFill>
                <a:latin typeface="Arial" panose="020B0604020202020204" pitchFamily="34" charset="0"/>
              </a:rPr>
              <a:t>(1/2)</a:t>
            </a:r>
          </a:p>
        </p:txBody>
      </p:sp>
      <p:pic>
        <p:nvPicPr>
          <p:cNvPr id="8196" name="Picture 33" descr="salaojayhdistys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475" y="115888"/>
            <a:ext cx="1012825"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10" descr="C:\Documents and Settings\juha\Omat tiedostot\D\JULKAISUT\Kalvo\Viron\kuivatustarv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9150" y="1052513"/>
            <a:ext cx="8424863"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Text Box 6"/>
          <p:cNvSpPr txBox="1">
            <a:spLocks noChangeArrowheads="1"/>
          </p:cNvSpPr>
          <p:nvPr/>
        </p:nvSpPr>
        <p:spPr bwMode="auto">
          <a:xfrm>
            <a:off x="1443038" y="6032500"/>
            <a:ext cx="725328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Font typeface="Arial" panose="020B0604020202020204" pitchFamily="34" charset="0"/>
              <a:buChar char="•"/>
              <a:defRPr sz="2400">
                <a:solidFill>
                  <a:schemeClr val="tx1"/>
                </a:solidFill>
                <a:latin typeface="Times New Roman" panose="02020603050405020304" pitchFamily="18" charset="0"/>
              </a:defRPr>
            </a:lvl1pPr>
            <a:lvl2pPr marL="742950" indent="-285750" eaLnBrk="0" hangingPunct="0">
              <a:buFont typeface="Arial" panose="020B0604020202020204" pitchFamily="34" charset="0"/>
              <a:buChar char="•"/>
              <a:defRPr sz="2400">
                <a:solidFill>
                  <a:schemeClr val="tx1"/>
                </a:solidFill>
                <a:latin typeface="Times New Roman" panose="02020603050405020304" pitchFamily="18" charset="0"/>
              </a:defRPr>
            </a:lvl2pPr>
            <a:lvl3pPr marL="1143000" indent="-228600" eaLnBrk="0" hangingPunct="0">
              <a:buFont typeface="Arial" panose="020B0604020202020204" pitchFamily="34" charset="0"/>
              <a:buChar char="•"/>
              <a:defRPr sz="2400">
                <a:solidFill>
                  <a:schemeClr val="tx1"/>
                </a:solidFill>
                <a:latin typeface="Times New Roman" panose="02020603050405020304" pitchFamily="18" charset="0"/>
              </a:defRPr>
            </a:lvl3pPr>
            <a:lvl4pPr marL="1600200" indent="-228600" eaLnBrk="0" hangingPunct="0">
              <a:buFont typeface="Arial" panose="020B0604020202020204" pitchFamily="34" charset="0"/>
              <a:buChar char="•"/>
              <a:defRPr sz="2400">
                <a:solidFill>
                  <a:schemeClr val="tx1"/>
                </a:solidFill>
                <a:latin typeface="Times New Roman" panose="02020603050405020304" pitchFamily="18" charset="0"/>
              </a:defRPr>
            </a:lvl4pPr>
            <a:lvl5pPr marL="2057400" indent="-228600" eaLnBrk="0" hangingPunct="0">
              <a:buFont typeface="Arial" panose="020B0604020202020204" pitchFamily="34" charset="0"/>
              <a:buChar char="•"/>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9pPr>
          </a:lstStyle>
          <a:p>
            <a:pPr eaLnBrk="1" hangingPunct="1">
              <a:buFontTx/>
              <a:buNone/>
            </a:pPr>
            <a:r>
              <a:rPr lang="en-GB" altLang="fi-FI" sz="1600">
                <a:latin typeface="Verdana" panose="020B0604030504040204" pitchFamily="34" charset="0"/>
              </a:rPr>
              <a:t>Sadannan, sulannan ja haihdunnan erilainen jakaantuminen vuodenaikojen välillä vaatii viljelysmaan tehokasta kuivatusta.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Line 6"/>
          <p:cNvSpPr>
            <a:spLocks noChangeShapeType="1"/>
          </p:cNvSpPr>
          <p:nvPr/>
        </p:nvSpPr>
        <p:spPr bwMode="auto">
          <a:xfrm>
            <a:off x="0" y="381000"/>
            <a:ext cx="9901238" cy="0"/>
          </a:xfrm>
          <a:prstGeom prst="line">
            <a:avLst/>
          </a:prstGeom>
          <a:noFill/>
          <a:ln w="19050">
            <a:solidFill>
              <a:srgbClr val="339966"/>
            </a:solidFill>
            <a:round/>
            <a:headEnd/>
            <a:tailEnd/>
          </a:ln>
          <a:extLst>
            <a:ext uri="{909E8E84-426E-40DD-AFC4-6F175D3DCCD1}">
              <a14:hiddenFill xmlns:a14="http://schemas.microsoft.com/office/drawing/2010/main">
                <a:noFill/>
              </a14:hiddenFill>
            </a:ext>
          </a:extLst>
        </p:spPr>
        <p:txBody>
          <a:bodyPr/>
          <a:lstStyle/>
          <a:p>
            <a:endParaRPr lang="fi-FI"/>
          </a:p>
        </p:txBody>
      </p:sp>
      <p:pic>
        <p:nvPicPr>
          <p:cNvPr id="9219" name="Picture 33" descr="salaojayhdistys_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950" y="115888"/>
            <a:ext cx="935038"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Rectangle 34"/>
          <p:cNvSpPr>
            <a:spLocks noChangeArrowheads="1"/>
          </p:cNvSpPr>
          <p:nvPr/>
        </p:nvSpPr>
        <p:spPr bwMode="auto">
          <a:xfrm>
            <a:off x="920750" y="476250"/>
            <a:ext cx="7337425"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buFont typeface="Arial" panose="020B0604020202020204" pitchFamily="34" charset="0"/>
              <a:buChar char="•"/>
              <a:defRPr sz="2400">
                <a:solidFill>
                  <a:schemeClr val="tx1"/>
                </a:solidFill>
                <a:latin typeface="Times New Roman" panose="02020603050405020304" pitchFamily="18" charset="0"/>
              </a:defRPr>
            </a:lvl1pPr>
            <a:lvl2pPr marL="742950" indent="-285750" eaLnBrk="0" hangingPunct="0">
              <a:buFont typeface="Arial" panose="020B0604020202020204" pitchFamily="34" charset="0"/>
              <a:buChar char="•"/>
              <a:defRPr sz="2400">
                <a:solidFill>
                  <a:schemeClr val="tx1"/>
                </a:solidFill>
                <a:latin typeface="Times New Roman" panose="02020603050405020304" pitchFamily="18" charset="0"/>
              </a:defRPr>
            </a:lvl2pPr>
            <a:lvl3pPr marL="1143000" indent="-228600" eaLnBrk="0" hangingPunct="0">
              <a:buFont typeface="Arial" panose="020B0604020202020204" pitchFamily="34" charset="0"/>
              <a:buChar char="•"/>
              <a:defRPr sz="2400">
                <a:solidFill>
                  <a:schemeClr val="tx1"/>
                </a:solidFill>
                <a:latin typeface="Times New Roman" panose="02020603050405020304" pitchFamily="18" charset="0"/>
              </a:defRPr>
            </a:lvl3pPr>
            <a:lvl4pPr marL="1600200" indent="-228600" eaLnBrk="0" hangingPunct="0">
              <a:buFont typeface="Arial" panose="020B0604020202020204" pitchFamily="34" charset="0"/>
              <a:buChar char="•"/>
              <a:defRPr sz="2400">
                <a:solidFill>
                  <a:schemeClr val="tx1"/>
                </a:solidFill>
                <a:latin typeface="Times New Roman" panose="02020603050405020304" pitchFamily="18" charset="0"/>
              </a:defRPr>
            </a:lvl4pPr>
            <a:lvl5pPr marL="2057400" indent="-228600" eaLnBrk="0" hangingPunct="0">
              <a:buFont typeface="Arial" panose="020B0604020202020204" pitchFamily="34" charset="0"/>
              <a:buChar char="•"/>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9pPr>
          </a:lstStyle>
          <a:p>
            <a:pPr algn="ctr">
              <a:buFontTx/>
              <a:buNone/>
            </a:pPr>
            <a:r>
              <a:rPr lang="fi-FI" altLang="fi-FI" b="1">
                <a:solidFill>
                  <a:srgbClr val="006534"/>
                </a:solidFill>
                <a:latin typeface="Arial" panose="020B0604020202020204" pitchFamily="34" charset="0"/>
              </a:rPr>
              <a:t>Viljelysmaan kuivatustarve </a:t>
            </a:r>
            <a:r>
              <a:rPr lang="fi-FI" altLang="fi-FI" sz="2000" b="1">
                <a:solidFill>
                  <a:srgbClr val="006534"/>
                </a:solidFill>
                <a:latin typeface="Arial" panose="020B0604020202020204" pitchFamily="34" charset="0"/>
              </a:rPr>
              <a:t>(2/2)</a:t>
            </a:r>
            <a:r>
              <a:rPr lang="fi-FI" altLang="fi-FI" sz="2800">
                <a:solidFill>
                  <a:schemeClr val="tx2"/>
                </a:solidFill>
                <a:latin typeface="Arial" panose="020B0604020202020204" pitchFamily="34" charset="0"/>
              </a:rPr>
              <a:t> </a:t>
            </a:r>
            <a:br>
              <a:rPr lang="fi-FI" altLang="fi-FI" sz="4000">
                <a:solidFill>
                  <a:schemeClr val="tx2"/>
                </a:solidFill>
                <a:latin typeface="Arial" panose="020B0604020202020204" pitchFamily="34" charset="0"/>
              </a:rPr>
            </a:br>
            <a:endParaRPr lang="fi-FI" altLang="fi-FI" sz="4000">
              <a:solidFill>
                <a:schemeClr val="tx2"/>
              </a:solidFill>
              <a:latin typeface="Arial" panose="020B0604020202020204" pitchFamily="34" charset="0"/>
            </a:endParaRPr>
          </a:p>
        </p:txBody>
      </p:sp>
      <p:sp>
        <p:nvSpPr>
          <p:cNvPr id="9221" name="Suorakulmio 1"/>
          <p:cNvSpPr>
            <a:spLocks noChangeArrowheads="1"/>
          </p:cNvSpPr>
          <p:nvPr/>
        </p:nvSpPr>
        <p:spPr bwMode="auto">
          <a:xfrm>
            <a:off x="755650" y="1268413"/>
            <a:ext cx="7920038"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Font typeface="Arial" panose="020B0604020202020204" pitchFamily="34" charset="0"/>
              <a:buChar char="•"/>
              <a:defRPr sz="2400">
                <a:solidFill>
                  <a:schemeClr val="tx1"/>
                </a:solidFill>
                <a:latin typeface="Times New Roman" panose="02020603050405020304" pitchFamily="18" charset="0"/>
              </a:defRPr>
            </a:lvl1pPr>
            <a:lvl2pPr marL="742950" indent="-285750" eaLnBrk="0" hangingPunct="0">
              <a:buFont typeface="Arial" panose="020B0604020202020204" pitchFamily="34" charset="0"/>
              <a:buChar char="•"/>
              <a:defRPr sz="2400">
                <a:solidFill>
                  <a:schemeClr val="tx1"/>
                </a:solidFill>
                <a:latin typeface="Times New Roman" panose="02020603050405020304" pitchFamily="18" charset="0"/>
              </a:defRPr>
            </a:lvl2pPr>
            <a:lvl3pPr marL="1143000" indent="-228600" eaLnBrk="0" hangingPunct="0">
              <a:buFont typeface="Arial" panose="020B0604020202020204" pitchFamily="34" charset="0"/>
              <a:buChar char="•"/>
              <a:defRPr sz="2400">
                <a:solidFill>
                  <a:schemeClr val="tx1"/>
                </a:solidFill>
                <a:latin typeface="Times New Roman" panose="02020603050405020304" pitchFamily="18" charset="0"/>
              </a:defRPr>
            </a:lvl3pPr>
            <a:lvl4pPr marL="1600200" indent="-228600" eaLnBrk="0" hangingPunct="0">
              <a:buFont typeface="Arial" panose="020B0604020202020204" pitchFamily="34" charset="0"/>
              <a:buChar char="•"/>
              <a:defRPr sz="2400">
                <a:solidFill>
                  <a:schemeClr val="tx1"/>
                </a:solidFill>
                <a:latin typeface="Times New Roman" panose="02020603050405020304" pitchFamily="18" charset="0"/>
              </a:defRPr>
            </a:lvl4pPr>
            <a:lvl5pPr marL="2057400" indent="-228600" eaLnBrk="0" hangingPunct="0">
              <a:buFont typeface="Arial" panose="020B0604020202020204" pitchFamily="34" charset="0"/>
              <a:buChar char="•"/>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9pPr>
          </a:lstStyle>
          <a:p>
            <a:pPr eaLnBrk="1" hangingPunct="1">
              <a:buFontTx/>
              <a:buNone/>
            </a:pPr>
            <a:r>
              <a:rPr lang="fi-FI" altLang="fi-FI" sz="2000">
                <a:latin typeface="Verdana" panose="020B0604030504040204" pitchFamily="34" charset="0"/>
              </a:rPr>
              <a:t>Suomessa kuivatus on peltoviljelyn edellytys</a:t>
            </a:r>
          </a:p>
          <a:p>
            <a:pPr eaLnBrk="1" hangingPunct="1">
              <a:buFontTx/>
              <a:buNone/>
            </a:pPr>
            <a:endParaRPr lang="fi-FI" altLang="fi-FI" sz="2000">
              <a:latin typeface="Verdana" panose="020B0604030504040204" pitchFamily="34" charset="0"/>
            </a:endParaRPr>
          </a:p>
          <a:p>
            <a:pPr eaLnBrk="1" hangingPunct="1">
              <a:buFontTx/>
              <a:buChar char="-"/>
            </a:pPr>
            <a:r>
              <a:rPr lang="fi-FI" altLang="fi-FI" sz="2000">
                <a:latin typeface="Verdana" panose="020B0604030504040204" pitchFamily="34" charset="0"/>
              </a:rPr>
              <a:t> tiiviit maalajit</a:t>
            </a:r>
          </a:p>
          <a:p>
            <a:pPr eaLnBrk="1" hangingPunct="1">
              <a:buFontTx/>
              <a:buChar char="-"/>
            </a:pPr>
            <a:r>
              <a:rPr lang="fi-FI" altLang="fi-FI" sz="2000">
                <a:latin typeface="Verdana" panose="020B0604030504040204" pitchFamily="34" charset="0"/>
              </a:rPr>
              <a:t> tasainen maasto</a:t>
            </a:r>
          </a:p>
          <a:p>
            <a:pPr eaLnBrk="1" hangingPunct="1">
              <a:buFontTx/>
              <a:buChar char="-"/>
            </a:pPr>
            <a:r>
              <a:rPr lang="fi-FI" altLang="fi-FI" sz="2000">
                <a:latin typeface="Verdana" panose="020B0604030504040204" pitchFamily="34" charset="0"/>
              </a:rPr>
              <a:t> hydrologiset olosuhteet</a:t>
            </a:r>
          </a:p>
          <a:p>
            <a:pPr eaLnBrk="1" hangingPunct="1">
              <a:buFontTx/>
              <a:buNone/>
            </a:pPr>
            <a:r>
              <a:rPr lang="fi-FI" altLang="fi-FI" sz="2000">
                <a:latin typeface="Verdana" panose="020B0604030504040204" pitchFamily="34" charset="0"/>
              </a:rPr>
              <a:t>	sadanta &gt; haihdunta, syys- ja kevättöiden aikana</a:t>
            </a:r>
          </a:p>
        </p:txBody>
      </p:sp>
      <p:pic>
        <p:nvPicPr>
          <p:cNvPr id="9222" name="Kuva 5" descr="S_ojak_35.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4850" y="3500438"/>
            <a:ext cx="4321175" cy="287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Kuva 6" descr="Peltoa2_Snappertuna_060604.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57825" y="3465513"/>
            <a:ext cx="3887788" cy="291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Line 3"/>
          <p:cNvSpPr>
            <a:spLocks noChangeShapeType="1"/>
          </p:cNvSpPr>
          <p:nvPr/>
        </p:nvSpPr>
        <p:spPr bwMode="auto">
          <a:xfrm>
            <a:off x="0" y="381000"/>
            <a:ext cx="9906000" cy="0"/>
          </a:xfrm>
          <a:prstGeom prst="line">
            <a:avLst/>
          </a:prstGeom>
          <a:noFill/>
          <a:ln w="19050">
            <a:solidFill>
              <a:srgbClr val="339966"/>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0243" name="Rectangle 9"/>
          <p:cNvSpPr>
            <a:spLocks noChangeArrowheads="1"/>
          </p:cNvSpPr>
          <p:nvPr/>
        </p:nvSpPr>
        <p:spPr bwMode="auto">
          <a:xfrm>
            <a:off x="741363" y="260350"/>
            <a:ext cx="84201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buFont typeface="Arial" panose="020B0604020202020204" pitchFamily="34" charset="0"/>
              <a:buChar char="•"/>
              <a:defRPr sz="2400">
                <a:solidFill>
                  <a:schemeClr val="tx1"/>
                </a:solidFill>
                <a:latin typeface="Times New Roman" panose="02020603050405020304" pitchFamily="18" charset="0"/>
              </a:defRPr>
            </a:lvl1pPr>
            <a:lvl2pPr marL="742950" indent="-285750" eaLnBrk="0" hangingPunct="0">
              <a:buFont typeface="Arial" panose="020B0604020202020204" pitchFamily="34" charset="0"/>
              <a:buChar char="•"/>
              <a:defRPr sz="2400">
                <a:solidFill>
                  <a:schemeClr val="tx1"/>
                </a:solidFill>
                <a:latin typeface="Times New Roman" panose="02020603050405020304" pitchFamily="18" charset="0"/>
              </a:defRPr>
            </a:lvl2pPr>
            <a:lvl3pPr marL="1143000" indent="-228600" eaLnBrk="0" hangingPunct="0">
              <a:buFont typeface="Arial" panose="020B0604020202020204" pitchFamily="34" charset="0"/>
              <a:buChar char="•"/>
              <a:defRPr sz="2400">
                <a:solidFill>
                  <a:schemeClr val="tx1"/>
                </a:solidFill>
                <a:latin typeface="Times New Roman" panose="02020603050405020304" pitchFamily="18" charset="0"/>
              </a:defRPr>
            </a:lvl3pPr>
            <a:lvl4pPr marL="1600200" indent="-228600" eaLnBrk="0" hangingPunct="0">
              <a:buFont typeface="Arial" panose="020B0604020202020204" pitchFamily="34" charset="0"/>
              <a:buChar char="•"/>
              <a:defRPr sz="2400">
                <a:solidFill>
                  <a:schemeClr val="tx1"/>
                </a:solidFill>
                <a:latin typeface="Times New Roman" panose="02020603050405020304" pitchFamily="18" charset="0"/>
              </a:defRPr>
            </a:lvl4pPr>
            <a:lvl5pPr marL="2057400" indent="-228600" eaLnBrk="0" hangingPunct="0">
              <a:buFont typeface="Arial" panose="020B0604020202020204" pitchFamily="34" charset="0"/>
              <a:buChar char="•"/>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buFont typeface="Arial" panose="020B0604020202020204" pitchFamily="34" charset="0"/>
              <a:buChar char="•"/>
              <a:defRPr sz="2400">
                <a:solidFill>
                  <a:schemeClr val="tx1"/>
                </a:solidFill>
                <a:latin typeface="Times New Roman" panose="02020603050405020304" pitchFamily="18" charset="0"/>
              </a:defRPr>
            </a:lvl9pPr>
          </a:lstStyle>
          <a:p>
            <a:pPr algn="ctr">
              <a:buFontTx/>
              <a:buNone/>
            </a:pPr>
            <a:r>
              <a:rPr lang="fi-FI" altLang="fi-FI" sz="2800" b="1">
                <a:solidFill>
                  <a:srgbClr val="006534"/>
                </a:solidFill>
                <a:latin typeface="Arial" panose="020B0604020202020204" pitchFamily="34" charset="0"/>
              </a:rPr>
              <a:t>Märkyyden vaikutus</a:t>
            </a:r>
          </a:p>
        </p:txBody>
      </p:sp>
      <p:pic>
        <p:nvPicPr>
          <p:cNvPr id="10244" name="Kuva 4" descr="5.5.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0838" y="1557338"/>
            <a:ext cx="8710612"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33" descr="salaojayhdistys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475" y="115888"/>
            <a:ext cx="1012825"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letusrakenne">
  <a:themeElements>
    <a:clrScheme name="Oletusrakenn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letusrakenn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letusrakenn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letusrakenn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letusrakenn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letusrakenn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letusrakenn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letusrakenn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letusrakenn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8256</TotalTime>
  <Words>1790</Words>
  <Application>Microsoft Office PowerPoint</Application>
  <PresentationFormat>A4-paperi (210 x 297 mm)</PresentationFormat>
  <Paragraphs>266</Paragraphs>
  <Slides>27</Slides>
  <Notes>27</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27</vt:i4>
      </vt:variant>
    </vt:vector>
  </HeadingPairs>
  <TitlesOfParts>
    <vt:vector size="32" baseType="lpstr">
      <vt:lpstr>Arial</vt:lpstr>
      <vt:lpstr>Calibri</vt:lpstr>
      <vt:lpstr>Times New Roman</vt:lpstr>
      <vt:lpstr>Verdana</vt:lpstr>
      <vt:lpstr>Oletusrakenne</vt:lpstr>
      <vt:lpstr>Peltosalaojituksen suunnittelu  </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Company>Salaojakeskus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Juha Peltomaa</dc:creator>
  <cp:lastModifiedBy>Jyrki Nurminen</cp:lastModifiedBy>
  <cp:revision>1368</cp:revision>
  <dcterms:created xsi:type="dcterms:W3CDTF">2002-08-06T07:51:33Z</dcterms:created>
  <dcterms:modified xsi:type="dcterms:W3CDTF">2020-04-07T12:42:41Z</dcterms:modified>
</cp:coreProperties>
</file>